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75" d="100"/>
          <a:sy n="75" d="100"/>
        </p:scale>
        <p:origin x="1236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93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880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500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13673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8559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579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7622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502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77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14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457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3276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00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81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33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8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749"/>
            <a:ext cx="1952272" cy="6852504"/>
            <a:chOff x="6627813" y="196102"/>
            <a:chExt cx="1952625" cy="5677649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610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5AB93-CAB2-42A7-9057-050C95865587}" type="datetimeFigureOut">
              <a:rPr lang="ru-RU" smtClean="0"/>
              <a:t>29.03.2023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F468D5D-6BBA-4D65-BF1A-6806438250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23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59832" y="787983"/>
            <a:ext cx="70203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6.</a:t>
            </a:r>
          </a:p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ТА ВЕДЕННЯ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СІМЕЙНОГО БЮДЖЕТУ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416" y="2542309"/>
            <a:ext cx="5775755" cy="4103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391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96887" y="145919"/>
            <a:ext cx="6553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Сукупність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певний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місяць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квартал,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є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сімейним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бюджетом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08665" y="1346248"/>
            <a:ext cx="5249259" cy="461665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algn="ctr"/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Групування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видатків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4670" t="25521" r="25696" b="16666"/>
          <a:stretch/>
        </p:blipFill>
        <p:spPr>
          <a:xfrm>
            <a:off x="1085218" y="1922213"/>
            <a:ext cx="7362541" cy="482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496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84555" y="1169242"/>
            <a:ext cx="708928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Часто причинами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втрати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мотивації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складанні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бюджету є: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постійні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 за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швидких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відчутних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априклад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заощадження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скільки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на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викрадачів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грошей»,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сказати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неможливо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зібравши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щонайменше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усвідомлення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неприємних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надмірні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одягу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майже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вдягається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необхідністю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змінити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поведінку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вимагатиме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частішого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громадським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транспортом)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602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83031" y="166148"/>
            <a:ext cx="72936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иди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бюджету: 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членами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зараховують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єдиного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бюджету,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того, як і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витрачати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ухвалює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бюджету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довіри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останнє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посідає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компроміс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серйозно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залишаються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того члена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заробив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розпоряджатися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своїми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коштами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одягу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заправлення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автомобіля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пальним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всієї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оренда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житла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додому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неповнолітніх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розподіляють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члена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такого бюджету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гарантує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кожному члену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високу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нерегулярних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невеликих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ускладнити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ключових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спільно-роздільний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кожного з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сім’ї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спрямовується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казан»,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звідки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наприклад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комунальні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платежі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господарські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залишком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розпоряджається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розсуд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0232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4950" y="489288"/>
            <a:ext cx="74295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обрати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зручний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ведення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особистого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бюджету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79326" y="1614785"/>
            <a:ext cx="1930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етод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конвертів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/>
          <a:srcRect l="28184" t="38020" r="28624" b="41146"/>
          <a:stretch/>
        </p:blipFill>
        <p:spPr>
          <a:xfrm>
            <a:off x="1934876" y="2093951"/>
            <a:ext cx="5619750" cy="1524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779326" y="3837619"/>
            <a:ext cx="1800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глечиків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l="29941" t="21614" r="32284" b="47657"/>
          <a:stretch/>
        </p:blipFill>
        <p:spPr>
          <a:xfrm>
            <a:off x="2222250" y="4206951"/>
            <a:ext cx="49149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92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31950" y="940964"/>
            <a:ext cx="6807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Варто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пам’ятати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основою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співвідношення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5" t="12353" r="15662" b="14118"/>
          <a:stretch/>
        </p:blipFill>
        <p:spPr>
          <a:xfrm>
            <a:off x="177800" y="4266439"/>
            <a:ext cx="2425700" cy="2591561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984500" y="2607303"/>
            <a:ext cx="5791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рівнем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збалансованості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надходженнями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видатками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особистий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сімейний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бюджет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бути:</a:t>
            </a:r>
          </a:p>
          <a:p>
            <a:pPr algn="jus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дефіцитним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збалансованим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обсягами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профіцитним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більшими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видатки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06139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448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Inna</dc:creator>
  <cp:lastModifiedBy>Inna</cp:lastModifiedBy>
  <cp:revision>5</cp:revision>
  <dcterms:created xsi:type="dcterms:W3CDTF">2023-03-28T17:51:25Z</dcterms:created>
  <dcterms:modified xsi:type="dcterms:W3CDTF">2023-03-29T06:51:24Z</dcterms:modified>
</cp:coreProperties>
</file>