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1236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93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8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5006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36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855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79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22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0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7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4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5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7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00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81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33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5AB93-CAB2-42A7-9057-050C9586558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F468D5D-6BBA-4D65-BF1A-68064382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2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9832" y="787983"/>
            <a:ext cx="70203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6.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ТА ВЕДЕННЯ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 БЮДЖЕТУ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16" y="2542309"/>
            <a:ext cx="5775755" cy="41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9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887" y="145919"/>
            <a:ext cx="655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квартал,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бюджетом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8665" y="1346248"/>
            <a:ext cx="5249259" cy="461665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670" t="25521" r="25696" b="16666"/>
          <a:stretch/>
        </p:blipFill>
        <p:spPr>
          <a:xfrm>
            <a:off x="1085218" y="1922213"/>
            <a:ext cx="7362541" cy="482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96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4555" y="1169242"/>
            <a:ext cx="70892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причинами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бюджету є: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швидких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відчутних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заощадження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викрадачів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грошей»,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зібравши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щонайменше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неприємних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вдягається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транспортом)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0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3031" y="166148"/>
            <a:ext cx="72936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зараховують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і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ухвалює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бюджету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того члена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заробив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коштами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неповнолітніх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члена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бюджету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члену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нерегулярних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спільно-роздільний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казан»,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звідки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розсуд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232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4950" y="489288"/>
            <a:ext cx="74295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бюджету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326" y="1614785"/>
            <a:ext cx="1930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184" t="38020" r="28624" b="41146"/>
          <a:stretch/>
        </p:blipFill>
        <p:spPr>
          <a:xfrm>
            <a:off x="1934876" y="2093951"/>
            <a:ext cx="5619750" cy="1524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79326" y="3837619"/>
            <a:ext cx="1800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глечиків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941" t="21614" r="32284" b="47657"/>
          <a:stretch/>
        </p:blipFill>
        <p:spPr>
          <a:xfrm>
            <a:off x="2222250" y="4206951"/>
            <a:ext cx="49149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9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1950" y="940964"/>
            <a:ext cx="680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5" t="12353" r="15662" b="14118"/>
          <a:stretch/>
        </p:blipFill>
        <p:spPr>
          <a:xfrm>
            <a:off x="177800" y="4266439"/>
            <a:ext cx="2425700" cy="25915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84500" y="2607303"/>
            <a:ext cx="5791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збалансованості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надходженнями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видатками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бюджет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профіцитним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6139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</TotalTime>
  <Words>448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Inna</dc:creator>
  <cp:lastModifiedBy>Inna</cp:lastModifiedBy>
  <cp:revision>5</cp:revision>
  <dcterms:created xsi:type="dcterms:W3CDTF">2023-03-28T17:51:25Z</dcterms:created>
  <dcterms:modified xsi:type="dcterms:W3CDTF">2023-03-29T06:51:24Z</dcterms:modified>
</cp:coreProperties>
</file>