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5" d="100"/>
          <a:sy n="75" d="100"/>
        </p:scale>
        <p:origin x="1236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93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880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5006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367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855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579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622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50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72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148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457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276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00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819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333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8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5AB93-CAB2-42A7-9057-050C95865587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F468D5D-6BBA-4D65-BF1A-680643825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235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9832" y="787983"/>
            <a:ext cx="702033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6.</a:t>
            </a: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ТА ВЕДЕННЯ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 БЮДЖЕТУ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416" y="2542309"/>
            <a:ext cx="5775755" cy="410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39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6887" y="145919"/>
            <a:ext cx="655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квартал,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є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особистим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сімейним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бюджетом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08665" y="1346248"/>
            <a:ext cx="5249259" cy="461665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Групування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надходжень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4670" t="25521" r="25696" b="16666"/>
          <a:stretch/>
        </p:blipFill>
        <p:spPr>
          <a:xfrm>
            <a:off x="1085218" y="1922213"/>
            <a:ext cx="7362541" cy="4821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496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4555" y="1169242"/>
            <a:ext cx="708928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причинами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бюджету є: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за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швидких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відчутних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априклад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викрадачів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грошей»,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зібравши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щонайменше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неприємних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вдягається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пальне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вимагатиме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транспортом)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602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3031" y="166148"/>
            <a:ext cx="729368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бюджету: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зараховують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бюджету,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і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ухвалює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бюджету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посідає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різнитися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роздільний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того члена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заробив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розпоряджатися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коштами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заправлення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пальним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оренда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члена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бюджету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кожному члену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нерегулярних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спільно-роздільний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казан»,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звідки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залишком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розпоряджається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розсуд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02320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4950" y="489288"/>
            <a:ext cx="74295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обрати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бюджету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79326" y="1614785"/>
            <a:ext cx="1930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етод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конвертів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28184" t="38020" r="28624" b="41146"/>
          <a:stretch/>
        </p:blipFill>
        <p:spPr>
          <a:xfrm>
            <a:off x="1934876" y="2093951"/>
            <a:ext cx="5619750" cy="1524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779326" y="3837619"/>
            <a:ext cx="1800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глечиків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l="29941" t="21614" r="32284" b="47657"/>
          <a:stretch/>
        </p:blipFill>
        <p:spPr>
          <a:xfrm>
            <a:off x="2222250" y="4206951"/>
            <a:ext cx="4914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392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1950" y="940964"/>
            <a:ext cx="6807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15" t="12353" r="15662" b="14118"/>
          <a:stretch/>
        </p:blipFill>
        <p:spPr>
          <a:xfrm>
            <a:off x="177800" y="4266439"/>
            <a:ext cx="2425700" cy="259156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984500" y="2607303"/>
            <a:ext cx="57912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збалансованості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надходженнями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видатками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сімейний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бюджет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бути: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профіцитним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06139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</TotalTime>
  <Words>448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Inna</dc:creator>
  <cp:lastModifiedBy>Inna</cp:lastModifiedBy>
  <cp:revision>5</cp:revision>
  <dcterms:created xsi:type="dcterms:W3CDTF">2023-03-28T17:51:25Z</dcterms:created>
  <dcterms:modified xsi:type="dcterms:W3CDTF">2023-03-29T06:51:24Z</dcterms:modified>
</cp:coreProperties>
</file>