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DE15253-2DD1-4D12-B60E-3C12CFF75F4D}" type="datetimeFigureOut">
              <a:rPr lang="uk-UA" smtClean="0"/>
              <a:t>09.03.2024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F5D6667-AC34-47ED-AA50-E2BD2C130B49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 PERFECT CONTINUOUS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7008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Випадки вживання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Даний час вживають, щоб показати дію, яка розпочалася в минулому, тривала певний проміжок часу і закінчилася або не закінчилася на даний момент</a:t>
            </a:r>
          </a:p>
          <a:p>
            <a:pPr marL="137160" indent="0">
              <a:buNone/>
            </a:pPr>
            <a:r>
              <a:rPr lang="en-US" dirty="0" smtClean="0"/>
              <a:t>I have been studying English FOR 10 years</a:t>
            </a:r>
          </a:p>
          <a:p>
            <a:r>
              <a:rPr lang="uk-UA" dirty="0" smtClean="0"/>
              <a:t>Даний час вживають </a:t>
            </a:r>
            <a:r>
              <a:rPr lang="en-US" dirty="0" smtClean="0"/>
              <a:t> </a:t>
            </a:r>
            <a:r>
              <a:rPr lang="uk-UA" dirty="0" smtClean="0"/>
              <a:t>зі словами </a:t>
            </a:r>
            <a:r>
              <a:rPr lang="en-US" dirty="0" smtClean="0"/>
              <a:t>RECENTLY, LATELY </a:t>
            </a:r>
            <a:r>
              <a:rPr lang="uk-UA" dirty="0" smtClean="0"/>
              <a:t>для показу дії</a:t>
            </a:r>
            <a:r>
              <a:rPr lang="uk-UA" dirty="0"/>
              <a:t>,</a:t>
            </a:r>
            <a:r>
              <a:rPr lang="uk-UA" dirty="0" smtClean="0"/>
              <a:t> яка стала результатом певного стану</a:t>
            </a:r>
          </a:p>
          <a:p>
            <a:pPr marL="137160" indent="0">
              <a:buNone/>
            </a:pPr>
            <a:r>
              <a:rPr lang="en-US" dirty="0" smtClean="0"/>
              <a:t>I am tired. I have been running RECENTLY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8372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Схеми побудови речень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Стверджувальне речення</a:t>
            </a:r>
          </a:p>
          <a:p>
            <a:pPr marL="137160" indent="0">
              <a:buNone/>
            </a:pPr>
            <a:r>
              <a:rPr lang="en-US" dirty="0" smtClean="0"/>
              <a:t>I (you, we, they)+</a:t>
            </a:r>
            <a:r>
              <a:rPr lang="en-US" dirty="0" err="1" smtClean="0"/>
              <a:t>have+been+Ving</a:t>
            </a:r>
            <a:endParaRPr lang="en-US" dirty="0" smtClean="0"/>
          </a:p>
          <a:p>
            <a:pPr marL="137160" indent="0">
              <a:buNone/>
            </a:pPr>
            <a:r>
              <a:rPr lang="en-US" dirty="0" smtClean="0"/>
              <a:t>He (she, it)+</a:t>
            </a:r>
            <a:r>
              <a:rPr lang="en-US" dirty="0" err="1" smtClean="0"/>
              <a:t>has+been+Ving</a:t>
            </a:r>
            <a:endParaRPr lang="en-US" dirty="0" smtClean="0"/>
          </a:p>
          <a:p>
            <a:r>
              <a:rPr lang="uk-UA" dirty="0" smtClean="0"/>
              <a:t>Заперечне речення</a:t>
            </a:r>
            <a:endParaRPr lang="en-US" dirty="0" smtClean="0"/>
          </a:p>
          <a:p>
            <a:pPr marL="137160" indent="0">
              <a:buNone/>
            </a:pPr>
            <a:r>
              <a:rPr lang="en-US" dirty="0" smtClean="0"/>
              <a:t>I </a:t>
            </a:r>
            <a:r>
              <a:rPr lang="en-US" dirty="0"/>
              <a:t>(you, we, they)+</a:t>
            </a:r>
            <a:r>
              <a:rPr lang="en-US" dirty="0" smtClean="0"/>
              <a:t>have</a:t>
            </a:r>
            <a:r>
              <a:rPr lang="uk-UA" dirty="0" smtClean="0"/>
              <a:t> </a:t>
            </a:r>
            <a:r>
              <a:rPr lang="en-US" dirty="0" smtClean="0"/>
              <a:t>not (haven’t)+</a:t>
            </a:r>
            <a:r>
              <a:rPr lang="en-US" dirty="0" err="1" smtClean="0"/>
              <a:t>been+Ving</a:t>
            </a:r>
            <a:endParaRPr lang="en-US" dirty="0" smtClean="0"/>
          </a:p>
          <a:p>
            <a:pPr marL="137160" indent="0">
              <a:buNone/>
            </a:pPr>
            <a:r>
              <a:rPr lang="en-US" dirty="0"/>
              <a:t>He (she, it)+</a:t>
            </a:r>
            <a:r>
              <a:rPr lang="en-US" dirty="0" smtClean="0"/>
              <a:t>has not (hasn’t)+</a:t>
            </a:r>
            <a:r>
              <a:rPr lang="en-US" dirty="0" err="1" smtClean="0"/>
              <a:t>been+Ving</a:t>
            </a:r>
            <a:endParaRPr lang="en-US" dirty="0" smtClean="0"/>
          </a:p>
          <a:p>
            <a:r>
              <a:rPr lang="uk-UA" dirty="0" smtClean="0"/>
              <a:t>Питальне речення </a:t>
            </a:r>
          </a:p>
          <a:p>
            <a:pPr marL="137160" indent="0">
              <a:buNone/>
            </a:pPr>
            <a:r>
              <a:rPr lang="en-US" dirty="0" err="1" smtClean="0"/>
              <a:t>HAS+he</a:t>
            </a:r>
            <a:r>
              <a:rPr lang="en-US" dirty="0" smtClean="0"/>
              <a:t> </a:t>
            </a:r>
            <a:r>
              <a:rPr lang="en-US" dirty="0"/>
              <a:t>(she, it</a:t>
            </a:r>
            <a:r>
              <a:rPr lang="en-US" dirty="0" smtClean="0"/>
              <a:t>)+</a:t>
            </a:r>
            <a:r>
              <a:rPr lang="en-US" dirty="0" err="1" smtClean="0"/>
              <a:t>been+Ving</a:t>
            </a:r>
            <a:endParaRPr lang="en-US" dirty="0" smtClean="0"/>
          </a:p>
          <a:p>
            <a:pPr marL="137160" indent="0">
              <a:buNone/>
            </a:pPr>
            <a:r>
              <a:rPr lang="en-US" dirty="0" smtClean="0"/>
              <a:t>HAVE+ I </a:t>
            </a:r>
            <a:r>
              <a:rPr lang="en-US" dirty="0"/>
              <a:t>(you, we, they</a:t>
            </a:r>
            <a:r>
              <a:rPr lang="en-US" dirty="0" smtClean="0"/>
              <a:t>)+</a:t>
            </a:r>
            <a:r>
              <a:rPr lang="en-US" dirty="0" err="1" smtClean="0"/>
              <a:t>been+Ving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5092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Слова покажчики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</a:t>
            </a:r>
          </a:p>
          <a:p>
            <a:r>
              <a:rPr lang="en-US" dirty="0" smtClean="0"/>
              <a:t>SINCE</a:t>
            </a:r>
          </a:p>
          <a:p>
            <a:r>
              <a:rPr lang="en-US" dirty="0" smtClean="0"/>
              <a:t>RECENTLY</a:t>
            </a:r>
          </a:p>
          <a:p>
            <a:r>
              <a:rPr lang="en-US" dirty="0" smtClean="0"/>
              <a:t>LATELY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8623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38</TotalTime>
  <Words>139</Words>
  <Application>Microsoft Office PowerPoint</Application>
  <PresentationFormat>Экран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Апекс</vt:lpstr>
      <vt:lpstr>PRESENT PERFECT CONTINUOUS</vt:lpstr>
      <vt:lpstr>Випадки вживання</vt:lpstr>
      <vt:lpstr>Схеми побудови речень</vt:lpstr>
      <vt:lpstr>Слова покажчики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PERFECT CONTINUOUS</dc:title>
  <dc:creator>Olga</dc:creator>
  <cp:lastModifiedBy>Olga</cp:lastModifiedBy>
  <cp:revision>3</cp:revision>
  <dcterms:created xsi:type="dcterms:W3CDTF">2024-03-09T07:14:25Z</dcterms:created>
  <dcterms:modified xsi:type="dcterms:W3CDTF">2024-03-09T07:52:59Z</dcterms:modified>
</cp:coreProperties>
</file>