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B2A2B-5134-4B22-B644-2958FBFCE464}" type="datetimeFigureOut">
              <a:rPr lang="uk-UA" smtClean="0"/>
              <a:t>10.02.2024</a:t>
            </a:fld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A30CDB-FB01-4E86-A4FA-0BB44BDE47B2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B2A2B-5134-4B22-B644-2958FBFCE464}" type="datetimeFigureOut">
              <a:rPr lang="uk-UA" smtClean="0"/>
              <a:t>10.02.2024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0CDB-FB01-4E86-A4FA-0BB44BDE47B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B2A2B-5134-4B22-B644-2958FBFCE464}" type="datetimeFigureOut">
              <a:rPr lang="uk-UA" smtClean="0"/>
              <a:t>10.02.2024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0CDB-FB01-4E86-A4FA-0BB44BDE47B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4B2A2B-5134-4B22-B644-2958FBFCE464}" type="datetimeFigureOut">
              <a:rPr lang="uk-UA" smtClean="0"/>
              <a:t>10.02.2024</a:t>
            </a:fld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9A30CDB-FB01-4E86-A4FA-0BB44BDE47B2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B2A2B-5134-4B22-B644-2958FBFCE464}" type="datetimeFigureOut">
              <a:rPr lang="uk-UA" smtClean="0"/>
              <a:t>10.02.2024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0CDB-FB01-4E86-A4FA-0BB44BDE47B2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B2A2B-5134-4B22-B644-2958FBFCE464}" type="datetimeFigureOut">
              <a:rPr lang="uk-UA" smtClean="0"/>
              <a:t>10.02.2024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0CDB-FB01-4E86-A4FA-0BB44BDE47B2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0CDB-FB01-4E86-A4FA-0BB44BDE47B2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B2A2B-5134-4B22-B644-2958FBFCE464}" type="datetimeFigureOut">
              <a:rPr lang="uk-UA" smtClean="0"/>
              <a:t>10.02.2024</a:t>
            </a:fld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B2A2B-5134-4B22-B644-2958FBFCE464}" type="datetimeFigureOut">
              <a:rPr lang="uk-UA" smtClean="0"/>
              <a:t>10.02.2024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0CDB-FB01-4E86-A4FA-0BB44BDE47B2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B2A2B-5134-4B22-B644-2958FBFCE464}" type="datetimeFigureOut">
              <a:rPr lang="uk-UA" smtClean="0"/>
              <a:t>10.02.2024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0CDB-FB01-4E86-A4FA-0BB44BDE47B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4B2A2B-5134-4B22-B644-2958FBFCE464}" type="datetimeFigureOut">
              <a:rPr lang="uk-UA" smtClean="0"/>
              <a:t>10.02.2024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30CDB-FB01-4E86-A4FA-0BB44BDE47B2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B2A2B-5134-4B22-B644-2958FBFCE464}" type="datetimeFigureOut">
              <a:rPr lang="uk-UA" smtClean="0"/>
              <a:t>10.02.2024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A30CDB-FB01-4E86-A4FA-0BB44BDE47B2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F4B2A2B-5134-4B22-B644-2958FBFCE464}" type="datetimeFigureOut">
              <a:rPr lang="uk-UA" smtClean="0"/>
              <a:t>10.02.2024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9A30CDB-FB01-4E86-A4FA-0BB44BDE47B2}" type="slidenum">
              <a:rPr lang="uk-UA" smtClean="0"/>
              <a:t>‹#›</a:t>
            </a:fld>
            <a:endParaRPr lang="uk-UA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dirty="0" smtClean="0"/>
              <a:t>Past Continuous Tense</a:t>
            </a:r>
            <a:endParaRPr lang="uk-UA" sz="8000" dirty="0"/>
          </a:p>
        </p:txBody>
      </p:sp>
    </p:spTree>
    <p:extLst>
      <p:ext uri="{BB962C8B-B14F-4D97-AF65-F5344CB8AC3E}">
        <p14:creationId xmlns:p14="http://schemas.microsoft.com/office/powerpoint/2010/main" val="124060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5272"/>
          </a:xfrm>
        </p:spPr>
        <p:txBody>
          <a:bodyPr/>
          <a:lstStyle/>
          <a:p>
            <a:r>
              <a:rPr lang="uk-UA" dirty="0" smtClean="0"/>
              <a:t>Даний час вживається для позначення дії, яка відбувалася у минулому у певний проміжок часу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 was listening to music FROM 7 TILL 8 p. m. yesterday</a:t>
            </a:r>
          </a:p>
          <a:p>
            <a:r>
              <a:rPr lang="uk-UA" dirty="0" smtClean="0"/>
              <a:t>Даний час </a:t>
            </a:r>
            <a:r>
              <a:rPr lang="uk-UA" dirty="0" err="1" smtClean="0"/>
              <a:t>вживаєтьс</a:t>
            </a:r>
            <a:r>
              <a:rPr lang="uk-UA" dirty="0" smtClean="0"/>
              <a:t> я для позначення двох або більше паралельних дії у минулому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WHILE I was listening to music, my friend was reading the book.</a:t>
            </a:r>
            <a:r>
              <a:rPr lang="uk-UA" dirty="0" smtClean="0"/>
              <a:t> </a:t>
            </a:r>
            <a:endParaRPr lang="en-US" dirty="0" smtClean="0"/>
          </a:p>
          <a:p>
            <a:r>
              <a:rPr lang="uk-UA" dirty="0" smtClean="0"/>
              <a:t>Даний час вживається  для показу тривалої дії у минулому, яка була перервана короткочасною дією  (</a:t>
            </a:r>
            <a:r>
              <a:rPr lang="en-US" dirty="0" smtClean="0"/>
              <a:t>Past Simple)</a:t>
            </a:r>
          </a:p>
          <a:p>
            <a:pPr marL="0" indent="0">
              <a:buNone/>
            </a:pPr>
            <a:r>
              <a:rPr lang="en-US" dirty="0" smtClean="0"/>
              <a:t>WHEN I was listening to music, my friend CAME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/>
          <a:lstStyle/>
          <a:p>
            <a:pPr algn="ctr"/>
            <a:r>
              <a:rPr lang="uk-UA" dirty="0" smtClean="0"/>
              <a:t>Випадки вживання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3327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u="sng" dirty="0" smtClean="0"/>
              <a:t>Стверджувальне </a:t>
            </a:r>
          </a:p>
          <a:p>
            <a:pPr marL="0" indent="0">
              <a:buNone/>
            </a:pPr>
            <a:r>
              <a:rPr lang="en-US" dirty="0" smtClean="0"/>
              <a:t>I, he, she, </a:t>
            </a:r>
            <a:r>
              <a:rPr lang="en-US" dirty="0" err="1" smtClean="0"/>
              <a:t>it+WAS+Ving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You, we, </a:t>
            </a:r>
            <a:r>
              <a:rPr lang="en-US" dirty="0" err="1" smtClean="0"/>
              <a:t>they+WERE+Ving</a:t>
            </a:r>
            <a:endParaRPr lang="en-US" dirty="0" smtClean="0"/>
          </a:p>
          <a:p>
            <a:r>
              <a:rPr lang="uk-UA" b="1" u="sng" dirty="0" smtClean="0"/>
              <a:t>Заперечне </a:t>
            </a:r>
          </a:p>
          <a:p>
            <a:pPr marL="0" indent="0">
              <a:buNone/>
            </a:pPr>
            <a:r>
              <a:rPr lang="en-US" dirty="0"/>
              <a:t>I, he, she, </a:t>
            </a:r>
            <a:r>
              <a:rPr lang="en-US" dirty="0" err="1" smtClean="0"/>
              <a:t>it+WAS</a:t>
            </a:r>
            <a:r>
              <a:rPr lang="uk-UA" dirty="0" smtClean="0"/>
              <a:t> </a:t>
            </a:r>
            <a:r>
              <a:rPr lang="en-US" dirty="0" smtClean="0"/>
              <a:t>NOT (WASN’T)+</a:t>
            </a:r>
            <a:r>
              <a:rPr lang="en-US" dirty="0" err="1" smtClean="0"/>
              <a:t>Ving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You, </a:t>
            </a:r>
            <a:r>
              <a:rPr lang="en-US" dirty="0"/>
              <a:t>we, </a:t>
            </a:r>
            <a:r>
              <a:rPr lang="en-US" dirty="0" err="1" smtClean="0"/>
              <a:t>they+WERE</a:t>
            </a:r>
            <a:r>
              <a:rPr lang="en-US" dirty="0" smtClean="0"/>
              <a:t> NOT (WEREN’T)+</a:t>
            </a:r>
            <a:r>
              <a:rPr lang="en-US" dirty="0" err="1" smtClean="0"/>
              <a:t>Ving</a:t>
            </a:r>
            <a:endParaRPr lang="en-US" dirty="0" smtClean="0"/>
          </a:p>
          <a:p>
            <a:r>
              <a:rPr lang="uk-UA" b="1" u="sng" dirty="0" smtClean="0"/>
              <a:t>Питальне</a:t>
            </a:r>
          </a:p>
          <a:p>
            <a:pPr marL="0" indent="0">
              <a:buNone/>
            </a:pPr>
            <a:r>
              <a:rPr lang="en-US" dirty="0" smtClean="0"/>
              <a:t>WAS+</a:t>
            </a:r>
            <a:r>
              <a:rPr lang="en-US" dirty="0"/>
              <a:t> I, he, she, </a:t>
            </a:r>
            <a:r>
              <a:rPr lang="en-US" dirty="0" err="1" smtClean="0"/>
              <a:t>it+Ving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WERE+ you</a:t>
            </a:r>
            <a:r>
              <a:rPr lang="en-US" dirty="0"/>
              <a:t>, we, </a:t>
            </a:r>
            <a:r>
              <a:rPr lang="en-US" dirty="0" err="1" smtClean="0"/>
              <a:t>they+Ving</a:t>
            </a:r>
            <a:endParaRPr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Схеми утворення речень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0125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From…till- </a:t>
            </a:r>
            <a:r>
              <a:rPr lang="uk-UA" dirty="0" smtClean="0"/>
              <a:t>з…до</a:t>
            </a:r>
            <a:endParaRPr lang="en-US" dirty="0" smtClean="0"/>
          </a:p>
          <a:p>
            <a:r>
              <a:rPr lang="en-US" dirty="0" smtClean="0"/>
              <a:t>While</a:t>
            </a:r>
            <a:r>
              <a:rPr lang="uk-UA" dirty="0" smtClean="0"/>
              <a:t> – у той час як</a:t>
            </a:r>
            <a:endParaRPr lang="en-US" dirty="0" smtClean="0"/>
          </a:p>
          <a:p>
            <a:r>
              <a:rPr lang="en-US" dirty="0" smtClean="0"/>
              <a:t>When</a:t>
            </a:r>
            <a:r>
              <a:rPr lang="uk-UA" dirty="0" smtClean="0"/>
              <a:t> </a:t>
            </a:r>
            <a:r>
              <a:rPr lang="uk-UA" dirty="0" smtClean="0"/>
              <a:t>– коли</a:t>
            </a:r>
            <a:endParaRPr lang="en-US" dirty="0" smtClean="0"/>
          </a:p>
          <a:p>
            <a:r>
              <a:rPr lang="en-US" dirty="0" smtClean="0"/>
              <a:t>At 7 </a:t>
            </a:r>
            <a:r>
              <a:rPr lang="en-US" smtClean="0"/>
              <a:t>o’clock yesterday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Слова покажчики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9413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17</TotalTime>
  <Words>163</Words>
  <Application>Microsoft Office PowerPoint</Application>
  <PresentationFormat>Экран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Бумажная</vt:lpstr>
      <vt:lpstr>Past Continuous Tense</vt:lpstr>
      <vt:lpstr>Випадки вживання</vt:lpstr>
      <vt:lpstr>Схеми утворення речень</vt:lpstr>
      <vt:lpstr>Слова покажчики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Continuous Tense</dc:title>
  <dc:creator>Olga</dc:creator>
  <cp:lastModifiedBy>Olga</cp:lastModifiedBy>
  <cp:revision>3</cp:revision>
  <dcterms:created xsi:type="dcterms:W3CDTF">2023-11-23T11:55:04Z</dcterms:created>
  <dcterms:modified xsi:type="dcterms:W3CDTF">2024-02-10T09:02:43Z</dcterms:modified>
</cp:coreProperties>
</file>