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DE66-91F4-4D5E-98DD-318C2B136479}" type="datetimeFigureOut">
              <a:rPr lang="uk-UA" smtClean="0"/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F61D7-F5D5-4392-A5D0-E445DF19FF40}" type="slidenum">
              <a:rPr lang="uk-UA" smtClean="0"/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DE66-91F4-4D5E-98DD-318C2B136479}" type="datetimeFigureOut">
              <a:rPr lang="uk-UA" smtClean="0"/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F61D7-F5D5-4392-A5D0-E445DF19FF40}" type="slidenum">
              <a:rPr lang="uk-UA" smtClean="0"/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DE66-91F4-4D5E-98DD-318C2B136479}" type="datetimeFigureOut">
              <a:rPr lang="uk-UA" smtClean="0"/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F61D7-F5D5-4392-A5D0-E445DF19FF40}" type="slidenum">
              <a:rPr lang="uk-UA" smtClean="0"/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DE66-91F4-4D5E-98DD-318C2B136479}" type="datetimeFigureOut">
              <a:rPr lang="uk-UA" smtClean="0"/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F61D7-F5D5-4392-A5D0-E445DF19FF40}" type="slidenum">
              <a:rPr lang="uk-UA" smtClean="0"/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DE66-91F4-4D5E-98DD-318C2B136479}" type="datetimeFigureOut">
              <a:rPr lang="uk-UA" smtClean="0"/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F61D7-F5D5-4392-A5D0-E445DF19FF40}" type="slidenum">
              <a:rPr lang="uk-UA" smtClean="0"/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DE66-91F4-4D5E-98DD-318C2B136479}" type="datetimeFigureOut">
              <a:rPr lang="uk-UA" smtClean="0"/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F61D7-F5D5-4392-A5D0-E445DF19FF40}" type="slidenum">
              <a:rPr lang="uk-UA" smtClean="0"/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anose="02040502050405020303" pitchFamily="18" charset="0"/>
              <a:buNone/>
            </a:pPr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DE66-91F4-4D5E-98DD-318C2B136479}" type="datetimeFigureOut">
              <a:rPr lang="uk-UA" smtClean="0"/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F61D7-F5D5-4392-A5D0-E445DF19FF40}" type="slidenum">
              <a:rPr lang="uk-UA" smtClean="0"/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DE66-91F4-4D5E-98DD-318C2B136479}" type="datetimeFigureOut">
              <a:rPr lang="uk-UA" smtClean="0"/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F61D7-F5D5-4392-A5D0-E445DF19FF40}" type="slidenum">
              <a:rPr lang="uk-UA" smtClean="0"/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DE66-91F4-4D5E-98DD-318C2B136479}" type="datetimeFigureOut">
              <a:rPr lang="uk-UA" smtClean="0"/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F61D7-F5D5-4392-A5D0-E445DF19FF40}" type="slidenum">
              <a:rPr lang="uk-UA" smtClean="0"/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DE66-91F4-4D5E-98DD-318C2B136479}" type="datetimeFigureOut">
              <a:rPr lang="uk-UA" smtClean="0"/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F61D7-F5D5-4392-A5D0-E445DF19FF40}" type="slidenum">
              <a:rPr lang="uk-UA" smtClean="0"/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anose="02040502050405020303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DE66-91F4-4D5E-98DD-318C2B136479}" type="datetimeFigureOut">
              <a:rPr lang="uk-UA" smtClean="0"/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F61D7-F5D5-4392-A5D0-E445DF19FF40}" type="slidenum">
              <a:rPr lang="uk-UA" smtClean="0"/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CDDDE66-91F4-4D5E-98DD-318C2B136479}" type="datetimeFigureOut">
              <a:rPr lang="uk-UA" smtClean="0"/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E5F61D7-F5D5-4392-A5D0-E445DF19FF40}" type="slidenum">
              <a:rPr lang="uk-UA" smtClean="0"/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anose="02040502050405020303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90015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335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625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980728"/>
            <a:ext cx="7175351" cy="1793167"/>
          </a:xfrm>
        </p:spPr>
        <p:txBody>
          <a:bodyPr/>
          <a:lstStyle/>
          <a:p>
            <a:pPr algn="ctr"/>
            <a:r>
              <a:rPr lang="en-US" sz="8000" dirty="0" smtClean="0"/>
              <a:t>PAST PERFECT TENSE</a:t>
            </a:r>
            <a:endParaRPr lang="uk-UA"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827584" y="1772816"/>
            <a:ext cx="7560840" cy="4608512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dirty="0" smtClean="0"/>
              <a:t>Даний час вживається у простих реченнях для показу дії, яка відбулася до певного моменту, що передається прийменником </a:t>
            </a:r>
            <a:r>
              <a:rPr lang="en-US" dirty="0" smtClean="0"/>
              <a:t>BY</a:t>
            </a:r>
            <a:endParaRPr lang="en-US" dirty="0" smtClean="0"/>
          </a:p>
          <a:p>
            <a:r>
              <a:rPr lang="en-US" dirty="0" smtClean="0"/>
              <a:t>I HAD WRITTEN A LETTER </a:t>
            </a:r>
            <a:r>
              <a:rPr lang="en-US" dirty="0" smtClean="0">
                <a:solidFill>
                  <a:srgbClr val="FF0000"/>
                </a:solidFill>
              </a:rPr>
              <a:t>BY</a:t>
            </a:r>
            <a:r>
              <a:rPr lang="en-US" dirty="0" smtClean="0"/>
              <a:t> 10 p.m.</a:t>
            </a:r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dirty="0" smtClean="0"/>
              <a:t>Даний час вживається у складних реченнях для показу першої дії в минулому. Друга дія передається через </a:t>
            </a:r>
            <a:r>
              <a:rPr lang="en-US" dirty="0" smtClean="0"/>
              <a:t>PAST SIMPLE</a:t>
            </a:r>
            <a:endParaRPr lang="en-US" dirty="0" smtClean="0"/>
          </a:p>
          <a:p>
            <a:r>
              <a:rPr lang="en-US" dirty="0" smtClean="0"/>
              <a:t>BEFORE I came home, my Mom HAD PREPARED dinner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7175351" cy="1793167"/>
          </a:xfrm>
        </p:spPr>
        <p:txBody>
          <a:bodyPr/>
          <a:lstStyle/>
          <a:p>
            <a:r>
              <a:rPr lang="uk-UA" dirty="0" smtClean="0"/>
              <a:t>Випадки вживання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1143000"/>
          </a:xfrm>
        </p:spPr>
        <p:txBody>
          <a:bodyPr/>
          <a:lstStyle/>
          <a:p>
            <a:r>
              <a:rPr lang="uk-UA" dirty="0" smtClean="0"/>
              <a:t>Схеми побудови речень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988840"/>
            <a:ext cx="8424936" cy="3474720"/>
          </a:xfrm>
        </p:spPr>
        <p:txBody>
          <a:bodyPr>
            <a:normAutofit fontScale="92500" lnSpcReduction="20000"/>
          </a:bodyPr>
          <a:lstStyle/>
          <a:p>
            <a:r>
              <a:rPr lang="uk-UA" sz="2600" dirty="0" smtClean="0">
                <a:solidFill>
                  <a:srgbClr val="FF0000"/>
                </a:solidFill>
              </a:rPr>
              <a:t>Стверджувальне речення (</a:t>
            </a:r>
            <a:r>
              <a:rPr lang="en-US" sz="2600" dirty="0" smtClean="0">
                <a:solidFill>
                  <a:srgbClr val="FF0000"/>
                </a:solidFill>
              </a:rPr>
              <a:t>Positive sentence)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endParaRPr lang="en-US" sz="2600" dirty="0" smtClean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en-US" sz="2600" dirty="0" smtClean="0"/>
              <a:t>I </a:t>
            </a:r>
            <a:r>
              <a:rPr lang="en-US" sz="2600" dirty="0"/>
              <a:t>(you, we, they, he, she, it)+HAD+V(3 or -</a:t>
            </a:r>
            <a:r>
              <a:rPr lang="en-US" sz="2600" dirty="0" err="1"/>
              <a:t>ed</a:t>
            </a:r>
            <a:r>
              <a:rPr lang="en-US" sz="2600" dirty="0"/>
              <a:t>)</a:t>
            </a:r>
            <a:endParaRPr lang="en-US" sz="2600" dirty="0"/>
          </a:p>
          <a:p>
            <a:endParaRPr lang="en-US" sz="2600" dirty="0" smtClean="0"/>
          </a:p>
          <a:p>
            <a:r>
              <a:rPr lang="uk-UA" sz="2600" dirty="0" smtClean="0">
                <a:solidFill>
                  <a:srgbClr val="FF0000"/>
                </a:solidFill>
              </a:rPr>
              <a:t>Заперечне речення </a:t>
            </a:r>
            <a:r>
              <a:rPr lang="en-US" sz="2600" dirty="0" smtClean="0">
                <a:solidFill>
                  <a:srgbClr val="FF0000"/>
                </a:solidFill>
              </a:rPr>
              <a:t>(Negative sentence)</a:t>
            </a:r>
            <a:endParaRPr lang="uk-UA" sz="2600" dirty="0" smtClean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en-US" sz="2600" dirty="0"/>
              <a:t>I (you, we, they, he, she, it)+</a:t>
            </a:r>
            <a:r>
              <a:rPr lang="en-US" sz="2600" dirty="0" smtClean="0"/>
              <a:t>HAD</a:t>
            </a:r>
            <a:r>
              <a:rPr lang="uk-UA" sz="2600" dirty="0" smtClean="0"/>
              <a:t> </a:t>
            </a:r>
            <a:r>
              <a:rPr lang="en-US" sz="2600" dirty="0" smtClean="0"/>
              <a:t>NOT(HADN’T)+V(3 </a:t>
            </a:r>
            <a:r>
              <a:rPr lang="en-US" sz="2600" dirty="0"/>
              <a:t>or -</a:t>
            </a:r>
            <a:r>
              <a:rPr lang="en-US" sz="2600" dirty="0" err="1"/>
              <a:t>ed</a:t>
            </a:r>
            <a:r>
              <a:rPr lang="en-US" sz="2600" dirty="0"/>
              <a:t>)</a:t>
            </a:r>
            <a:endParaRPr lang="en-US" sz="2600" dirty="0"/>
          </a:p>
          <a:p>
            <a:endParaRPr lang="en-US" sz="2600" dirty="0" smtClean="0"/>
          </a:p>
          <a:p>
            <a:r>
              <a:rPr lang="uk-UA" sz="2600" dirty="0" smtClean="0">
                <a:solidFill>
                  <a:srgbClr val="FF0000"/>
                </a:solidFill>
              </a:rPr>
              <a:t>Питальне речення (</a:t>
            </a:r>
            <a:r>
              <a:rPr lang="en-US" sz="2600" dirty="0" smtClean="0">
                <a:solidFill>
                  <a:srgbClr val="FF0000"/>
                </a:solidFill>
              </a:rPr>
              <a:t>Question)</a:t>
            </a:r>
            <a:endParaRPr lang="en-US" sz="2600" dirty="0" smtClean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en-US" sz="2600" dirty="0" smtClean="0"/>
              <a:t>HAD+ I </a:t>
            </a:r>
            <a:r>
              <a:rPr lang="en-US" sz="2600" dirty="0"/>
              <a:t>(you, we, they, he, she, it</a:t>
            </a:r>
            <a:r>
              <a:rPr lang="en-US" sz="2600" dirty="0" smtClean="0"/>
              <a:t>)+V(3 </a:t>
            </a:r>
            <a:r>
              <a:rPr lang="en-US" sz="2600" dirty="0"/>
              <a:t>or -</a:t>
            </a:r>
            <a:r>
              <a:rPr lang="en-US" sz="2600" dirty="0" err="1"/>
              <a:t>ed</a:t>
            </a:r>
            <a:r>
              <a:rPr lang="en-US" sz="2600" dirty="0"/>
              <a:t>)</a:t>
            </a:r>
            <a:endParaRPr lang="en-US" sz="2600" dirty="0"/>
          </a:p>
          <a:p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512511" cy="1143000"/>
          </a:xfrm>
        </p:spPr>
        <p:txBody>
          <a:bodyPr/>
          <a:lstStyle/>
          <a:p>
            <a:r>
              <a:rPr lang="uk-UA" dirty="0" smtClean="0"/>
              <a:t>Слова покажчики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268760"/>
            <a:ext cx="8561040" cy="5400600"/>
          </a:xfrm>
        </p:spPr>
        <p:txBody>
          <a:bodyPr>
            <a:normAutofit/>
          </a:bodyPr>
          <a:lstStyle/>
          <a:p>
            <a:r>
              <a:rPr lang="en-US" dirty="0" smtClean="0"/>
              <a:t>BY</a:t>
            </a:r>
            <a:endParaRPr lang="en-US" dirty="0" smtClean="0"/>
          </a:p>
          <a:p>
            <a:pPr marL="45720" indent="0">
              <a:buNone/>
            </a:pPr>
            <a:r>
              <a:rPr lang="en-US" dirty="0"/>
              <a:t>She had painted all the walls in her house </a:t>
            </a:r>
            <a:r>
              <a:rPr lang="en-US" dirty="0">
                <a:solidFill>
                  <a:srgbClr val="FF0000"/>
                </a:solidFill>
              </a:rPr>
              <a:t>BY</a:t>
            </a:r>
            <a:r>
              <a:rPr lang="en-US" dirty="0"/>
              <a:t> last Sunday</a:t>
            </a:r>
            <a:endParaRPr lang="uk-UA" dirty="0"/>
          </a:p>
          <a:p>
            <a:endParaRPr lang="en-US" dirty="0" smtClean="0"/>
          </a:p>
          <a:p>
            <a:r>
              <a:rPr lang="en-US" dirty="0" smtClean="0"/>
              <a:t>BECAUSE</a:t>
            </a: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I </a:t>
            </a:r>
            <a:r>
              <a:rPr lang="en-US" dirty="0"/>
              <a:t>wasn’t hungry </a:t>
            </a:r>
            <a:r>
              <a:rPr lang="en-US" dirty="0" smtClean="0">
                <a:solidFill>
                  <a:srgbClr val="FF0000"/>
                </a:solidFill>
              </a:rPr>
              <a:t>BECAUSE </a:t>
            </a:r>
            <a:r>
              <a:rPr lang="en-US" dirty="0"/>
              <a:t>I </a:t>
            </a:r>
            <a:r>
              <a:rPr lang="en-US" dirty="0" smtClean="0"/>
              <a:t>had </a:t>
            </a:r>
            <a:r>
              <a:rPr lang="en-US" dirty="0"/>
              <a:t>had breakfast in the morning. </a:t>
            </a:r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BEFORE</a:t>
            </a: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Nathalie </a:t>
            </a:r>
            <a:r>
              <a:rPr lang="en-US" dirty="0"/>
              <a:t>had never been so happy, </a:t>
            </a:r>
            <a:r>
              <a:rPr lang="en-US" dirty="0" smtClean="0">
                <a:solidFill>
                  <a:srgbClr val="FF0000"/>
                </a:solidFill>
              </a:rPr>
              <a:t>BEFORE</a:t>
            </a:r>
            <a:r>
              <a:rPr lang="en-US" dirty="0" smtClean="0"/>
              <a:t> </a:t>
            </a:r>
            <a:r>
              <a:rPr lang="en-US" dirty="0"/>
              <a:t>she came </a:t>
            </a:r>
            <a:r>
              <a:rPr lang="en-US"/>
              <a:t>to </a:t>
            </a:r>
            <a:r>
              <a:rPr lang="en-US" smtClean="0"/>
              <a:t>Kyiv</a:t>
            </a:r>
            <a:endParaRPr lang="en-US" smtClean="0"/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AFTER</a:t>
            </a:r>
            <a:endParaRPr lang="en-US" dirty="0" smtClean="0"/>
          </a:p>
          <a:p>
            <a:pPr marL="4572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AFTER</a:t>
            </a:r>
            <a:r>
              <a:rPr lang="en-US" dirty="0" smtClean="0"/>
              <a:t> </a:t>
            </a:r>
            <a:r>
              <a:rPr lang="en-US" dirty="0"/>
              <a:t>Sam had given up smoking, he was much healthier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888</Words>
  <Application>WPS Presentation</Application>
  <PresentationFormat>Экран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SimSun</vt:lpstr>
      <vt:lpstr>Wingdings</vt:lpstr>
      <vt:lpstr>Georgia</vt:lpstr>
      <vt:lpstr>Trebuchet MS</vt:lpstr>
      <vt:lpstr>Microsoft YaHei</vt:lpstr>
      <vt:lpstr>Arial Unicode MS</vt:lpstr>
      <vt:lpstr>Calibri</vt:lpstr>
      <vt:lpstr>Воздушный поток</vt:lpstr>
      <vt:lpstr>PAST PERFECT TENSE</vt:lpstr>
      <vt:lpstr>Випадки вживання</vt:lpstr>
      <vt:lpstr>Схеми побудови речень</vt:lpstr>
      <vt:lpstr>Слова покажчики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PERFECT TENSE</dc:title>
  <dc:creator>Olga</dc:creator>
  <cp:lastModifiedBy>Olga</cp:lastModifiedBy>
  <cp:revision>3</cp:revision>
  <dcterms:created xsi:type="dcterms:W3CDTF">2024-02-10T15:07:00Z</dcterms:created>
  <dcterms:modified xsi:type="dcterms:W3CDTF">2024-02-26T14:38:24Z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1FFE854A77A04FE8BA5005B8C0A8735F_12</vt:lpwstr>
  </property>
  <property fmtid="{D5CDD505-2E9C-101B-9397-08002B2CF9AE}" pid="3" name="KSOProductBuildVer">
    <vt:lpwstr>1049-12.2.0.13431</vt:lpwstr>
  </property>
</Properties>
</file>