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B72BC1A-BA95-411C-988A-B53EA4A67A13}" type="datetimeFigureOut">
              <a:rPr lang="uk-UA" smtClean="0"/>
              <a:t>26.04.2024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2CCBD880-E5A3-4D07-9741-C47B0607C63A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6600" dirty="0" smtClean="0"/>
              <a:t>FUTURE SIMPLE TENSE</a:t>
            </a:r>
            <a:endParaRPr lang="uk-UA" sz="6600" dirty="0"/>
          </a:p>
        </p:txBody>
      </p:sp>
    </p:spTree>
    <p:extLst>
      <p:ext uri="{BB962C8B-B14F-4D97-AF65-F5344CB8AC3E}">
        <p14:creationId xmlns:p14="http://schemas.microsoft.com/office/powerpoint/2010/main" val="10206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-14242"/>
            <a:ext cx="8229600" cy="1143000"/>
          </a:xfrm>
        </p:spPr>
        <p:txBody>
          <a:bodyPr/>
          <a:lstStyle/>
          <a:p>
            <a:r>
              <a:rPr lang="uk-UA" dirty="0" smtClean="0"/>
              <a:t>Випадки вживання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25352"/>
            <a:ext cx="8784976" cy="5832648"/>
          </a:xfrm>
        </p:spPr>
        <p:txBody>
          <a:bodyPr>
            <a:normAutofit fontScale="62500" lnSpcReduction="20000"/>
          </a:bodyPr>
          <a:lstStyle/>
          <a:p>
            <a:r>
              <a:rPr lang="uk-UA" dirty="0" smtClean="0"/>
              <a:t>1</a:t>
            </a:r>
            <a:r>
              <a:rPr lang="uk-UA" dirty="0"/>
              <a:t>) </a:t>
            </a:r>
            <a:r>
              <a:rPr lang="uk-UA" sz="3400" dirty="0"/>
              <a:t>Даний час вживається для позначення </a:t>
            </a:r>
            <a:r>
              <a:rPr lang="uk-UA" sz="3400" dirty="0">
                <a:solidFill>
                  <a:srgbClr val="FF0000"/>
                </a:solidFill>
              </a:rPr>
              <a:t>фактів</a:t>
            </a:r>
            <a:r>
              <a:rPr lang="uk-UA" sz="3400" dirty="0"/>
              <a:t> у майбутньому </a:t>
            </a:r>
            <a:r>
              <a:rPr lang="en-US" sz="3400" dirty="0"/>
              <a:t>It will be Wednesday tomorrow;</a:t>
            </a:r>
          </a:p>
          <a:p>
            <a:r>
              <a:rPr lang="en-US" sz="3400" dirty="0"/>
              <a:t>2) </a:t>
            </a:r>
            <a:r>
              <a:rPr lang="uk-UA" sz="3400" dirty="0"/>
              <a:t>Даний час вживається для позначення </a:t>
            </a:r>
            <a:r>
              <a:rPr lang="uk-UA" sz="3400" dirty="0">
                <a:solidFill>
                  <a:srgbClr val="FF0000"/>
                </a:solidFill>
              </a:rPr>
              <a:t>обіцянок</a:t>
            </a:r>
            <a:r>
              <a:rPr lang="uk-UA" sz="3400" dirty="0"/>
              <a:t>  </a:t>
            </a:r>
            <a:r>
              <a:rPr lang="en-US" sz="3400" dirty="0"/>
              <a:t>I will meet you next week</a:t>
            </a:r>
          </a:p>
          <a:p>
            <a:r>
              <a:rPr lang="en-US" sz="3400" dirty="0"/>
              <a:t>3) </a:t>
            </a:r>
            <a:r>
              <a:rPr lang="uk-UA" sz="3400" dirty="0" smtClean="0"/>
              <a:t>Даний </a:t>
            </a:r>
            <a:r>
              <a:rPr lang="uk-UA" sz="3400" dirty="0"/>
              <a:t>час вживається для позначення </a:t>
            </a:r>
            <a:r>
              <a:rPr lang="uk-UA" sz="3400" dirty="0">
                <a:solidFill>
                  <a:srgbClr val="FF0000"/>
                </a:solidFill>
              </a:rPr>
              <a:t>пропозицій</a:t>
            </a:r>
            <a:r>
              <a:rPr lang="uk-UA" sz="3400" dirty="0"/>
              <a:t> </a:t>
            </a:r>
            <a:r>
              <a:rPr lang="en-US" sz="3400" dirty="0"/>
              <a:t>Will you help me?</a:t>
            </a:r>
          </a:p>
          <a:p>
            <a:r>
              <a:rPr lang="en-US" sz="3400" dirty="0"/>
              <a:t>4) </a:t>
            </a:r>
            <a:r>
              <a:rPr lang="uk-UA" sz="3400" dirty="0"/>
              <a:t>Даний час вживається для позначення </a:t>
            </a:r>
            <a:r>
              <a:rPr lang="uk-UA" sz="3400" dirty="0">
                <a:solidFill>
                  <a:srgbClr val="FF0000"/>
                </a:solidFill>
              </a:rPr>
              <a:t>заборон</a:t>
            </a:r>
            <a:r>
              <a:rPr lang="uk-UA" sz="3400" dirty="0"/>
              <a:t> </a:t>
            </a:r>
            <a:r>
              <a:rPr lang="en-US" sz="3400" dirty="0"/>
              <a:t>I will not allow you to do this</a:t>
            </a:r>
          </a:p>
          <a:p>
            <a:r>
              <a:rPr lang="en-US" sz="3400" dirty="0"/>
              <a:t>5) </a:t>
            </a:r>
            <a:r>
              <a:rPr lang="uk-UA" sz="3400" dirty="0"/>
              <a:t>Даний час  вживається </a:t>
            </a:r>
            <a:r>
              <a:rPr lang="uk-UA" sz="3400" dirty="0">
                <a:solidFill>
                  <a:srgbClr val="FF0000"/>
                </a:solidFill>
              </a:rPr>
              <a:t>у діалогах для позначення миттєвої реакції на події -</a:t>
            </a:r>
            <a:r>
              <a:rPr lang="uk-UA" sz="3400" dirty="0"/>
              <a:t> </a:t>
            </a:r>
            <a:r>
              <a:rPr lang="en-US" sz="3400" dirty="0"/>
              <a:t>I am hungry; - I will prepare breakfast for you.</a:t>
            </a:r>
          </a:p>
          <a:p>
            <a:r>
              <a:rPr lang="en-US" sz="3400" dirty="0"/>
              <a:t>6) </a:t>
            </a:r>
            <a:r>
              <a:rPr lang="uk-UA" sz="3400" dirty="0"/>
              <a:t>Даний час вживається зі словами </a:t>
            </a:r>
            <a:r>
              <a:rPr lang="en-US" sz="3400" dirty="0"/>
              <a:t>hope, sure, think, believe, maybe, </a:t>
            </a:r>
            <a:r>
              <a:rPr lang="en-US" sz="3400" dirty="0" smtClean="0"/>
              <a:t>perhaps</a:t>
            </a:r>
            <a:r>
              <a:rPr lang="uk-UA" sz="3400" dirty="0" smtClean="0"/>
              <a:t>б </a:t>
            </a:r>
            <a:r>
              <a:rPr lang="en-US" sz="3400" smtClean="0"/>
              <a:t>probably</a:t>
            </a:r>
            <a:endParaRPr lang="en-US" sz="3400" dirty="0"/>
          </a:p>
          <a:p>
            <a:r>
              <a:rPr lang="en-US" sz="3400" dirty="0"/>
              <a:t>I am sure, you will be successful in your </a:t>
            </a:r>
            <a:r>
              <a:rPr lang="en-US" sz="3400" dirty="0" err="1"/>
              <a:t>speciality</a:t>
            </a:r>
            <a:endParaRPr lang="en-US" sz="3400" dirty="0"/>
          </a:p>
          <a:p>
            <a:r>
              <a:rPr lang="en-US" sz="3400" dirty="0"/>
              <a:t>7) </a:t>
            </a:r>
            <a:r>
              <a:rPr lang="uk-UA" sz="3400" dirty="0"/>
              <a:t>Даний час вживається для позначення </a:t>
            </a:r>
            <a:r>
              <a:rPr lang="uk-UA" sz="3400" dirty="0">
                <a:solidFill>
                  <a:srgbClr val="FF0000"/>
                </a:solidFill>
              </a:rPr>
              <a:t>передбачень </a:t>
            </a:r>
            <a:r>
              <a:rPr lang="en-US" sz="3400" dirty="0"/>
              <a:t>It will be rain. There are a lot of clouds on the sky</a:t>
            </a:r>
          </a:p>
          <a:p>
            <a:r>
              <a:rPr lang="en-US" sz="3400" dirty="0"/>
              <a:t>8) </a:t>
            </a:r>
            <a:r>
              <a:rPr lang="uk-UA" sz="3400" dirty="0"/>
              <a:t>Даний час вживається для позначення</a:t>
            </a:r>
            <a:r>
              <a:rPr lang="uk-UA" sz="3400" dirty="0">
                <a:solidFill>
                  <a:srgbClr val="FF0000"/>
                </a:solidFill>
              </a:rPr>
              <a:t> подій у майбутньому, які можливо відбудуться</a:t>
            </a:r>
            <a:r>
              <a:rPr lang="uk-UA" sz="3400" dirty="0"/>
              <a:t> </a:t>
            </a:r>
            <a:r>
              <a:rPr lang="en-US" sz="3400" dirty="0"/>
              <a:t>I will be at home at 7 p.m. </a:t>
            </a:r>
          </a:p>
          <a:p>
            <a:pPr marL="137160" indent="0">
              <a:buNone/>
            </a:pPr>
            <a:r>
              <a:rPr lang="en-US" sz="3400" dirty="0"/>
              <a:t> </a:t>
            </a:r>
            <a:endParaRPr lang="uk-UA" sz="3400" dirty="0"/>
          </a:p>
        </p:txBody>
      </p:sp>
    </p:spTree>
    <p:extLst>
      <p:ext uri="{BB962C8B-B14F-4D97-AF65-F5344CB8AC3E}">
        <p14:creationId xmlns:p14="http://schemas.microsoft.com/office/powerpoint/2010/main" val="240831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sz="4000" dirty="0" smtClean="0">
                <a:effectLst/>
              </a:rPr>
              <a:t/>
            </a:r>
            <a:br>
              <a:rPr lang="uk-UA" sz="4000" dirty="0" smtClean="0">
                <a:effectLst/>
              </a:rPr>
            </a:br>
            <a:r>
              <a:rPr lang="uk-UA" sz="4000" dirty="0">
                <a:effectLst/>
              </a:rPr>
              <a:t/>
            </a:r>
            <a:br>
              <a:rPr lang="uk-UA" sz="4000" dirty="0">
                <a:effectLst/>
              </a:rPr>
            </a:br>
            <a:r>
              <a:rPr lang="uk-UA" sz="4000" dirty="0" smtClean="0">
                <a:effectLst/>
              </a:rPr>
              <a:t>Стверджувальне речення</a:t>
            </a:r>
            <a:r>
              <a:rPr lang="en-US" sz="4000" smtClean="0">
                <a:effectLst/>
              </a:rPr>
              <a:t/>
            </a:r>
            <a:br>
              <a:rPr lang="en-US" sz="4000" smtClean="0">
                <a:effectLst/>
              </a:rPr>
            </a:br>
            <a:r>
              <a:rPr lang="uk-UA" sz="4000" smtClean="0">
                <a:effectLst/>
              </a:rPr>
              <a:t> </a:t>
            </a:r>
            <a:r>
              <a:rPr lang="uk-UA" sz="4000" dirty="0">
                <a:effectLst/>
              </a:rPr>
              <a:t>(</a:t>
            </a:r>
            <a:r>
              <a:rPr lang="en-US" sz="4000" dirty="0">
                <a:effectLst/>
              </a:rPr>
              <a:t>Positive sentence)</a:t>
            </a:r>
            <a:r>
              <a:rPr lang="uk-UA" sz="4000" dirty="0">
                <a:effectLst/>
              </a:rPr>
              <a:t/>
            </a:r>
            <a:br>
              <a:rPr lang="uk-UA" sz="4000" dirty="0">
                <a:effectLst/>
              </a:rPr>
            </a:b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I</a:t>
            </a:r>
          </a:p>
          <a:p>
            <a:pPr marL="137160" indent="0">
              <a:buNone/>
            </a:pPr>
            <a:r>
              <a:rPr lang="en-US" dirty="0" smtClean="0"/>
              <a:t>YOU</a:t>
            </a:r>
          </a:p>
          <a:p>
            <a:pPr marL="137160" indent="0">
              <a:buNone/>
            </a:pPr>
            <a:r>
              <a:rPr lang="en-US" dirty="0" smtClean="0"/>
              <a:t>WE</a:t>
            </a:r>
          </a:p>
          <a:p>
            <a:pPr marL="137160" indent="0">
              <a:buNone/>
            </a:pPr>
            <a:r>
              <a:rPr lang="en-US" dirty="0" smtClean="0"/>
              <a:t>THEY              +WILL+</a:t>
            </a:r>
            <a:r>
              <a:rPr lang="uk-UA" dirty="0"/>
              <a:t>Д</a:t>
            </a:r>
            <a:r>
              <a:rPr lang="uk-UA" dirty="0" smtClean="0"/>
              <a:t>ІЄСЛОВО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HE</a:t>
            </a:r>
          </a:p>
          <a:p>
            <a:pPr marL="137160" indent="0">
              <a:buNone/>
            </a:pPr>
            <a:r>
              <a:rPr lang="en-US" dirty="0" smtClean="0"/>
              <a:t>SHE</a:t>
            </a:r>
          </a:p>
          <a:p>
            <a:pPr marL="137160" indent="0">
              <a:buNone/>
            </a:pPr>
            <a:r>
              <a:rPr lang="en-US" dirty="0" smtClean="0"/>
              <a:t>IT</a:t>
            </a:r>
            <a:endParaRPr lang="uk-UA" dirty="0"/>
          </a:p>
        </p:txBody>
      </p:sp>
      <p:sp>
        <p:nvSpPr>
          <p:cNvPr id="6" name="Правая фигурная скобка 5"/>
          <p:cNvSpPr/>
          <p:nvPr/>
        </p:nvSpPr>
        <p:spPr>
          <a:xfrm>
            <a:off x="2195736" y="1700808"/>
            <a:ext cx="360040" cy="352839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1943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effectLst/>
              </a:rPr>
              <a:t/>
            </a:r>
            <a:br>
              <a:rPr lang="uk-UA" dirty="0" smtClean="0">
                <a:effectLst/>
              </a:rPr>
            </a:br>
            <a:r>
              <a:rPr lang="uk-UA" dirty="0" smtClean="0">
                <a:effectLst/>
              </a:rPr>
              <a:t>Заперечене </a:t>
            </a:r>
            <a:r>
              <a:rPr lang="uk-UA" dirty="0">
                <a:effectLst/>
              </a:rPr>
              <a:t>речення </a:t>
            </a:r>
            <a:br>
              <a:rPr lang="uk-UA" dirty="0">
                <a:effectLst/>
              </a:rPr>
            </a:br>
            <a:r>
              <a:rPr lang="uk-UA" dirty="0">
                <a:effectLst/>
              </a:rPr>
              <a:t>(</a:t>
            </a:r>
            <a:r>
              <a:rPr lang="en-US" dirty="0">
                <a:effectLst/>
              </a:rPr>
              <a:t>Negative sentence</a:t>
            </a:r>
            <a:r>
              <a:rPr lang="uk-UA" dirty="0">
                <a:effectLst/>
              </a:rPr>
              <a:t>)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I</a:t>
            </a:r>
          </a:p>
          <a:p>
            <a:pPr marL="137160" indent="0">
              <a:buNone/>
            </a:pPr>
            <a:r>
              <a:rPr lang="en-US" dirty="0" smtClean="0"/>
              <a:t>YOU</a:t>
            </a:r>
          </a:p>
          <a:p>
            <a:pPr marL="137160" indent="0">
              <a:buNone/>
            </a:pPr>
            <a:r>
              <a:rPr lang="en-US" dirty="0" smtClean="0"/>
              <a:t>WE</a:t>
            </a:r>
          </a:p>
          <a:p>
            <a:pPr marL="137160" indent="0">
              <a:buNone/>
            </a:pPr>
            <a:r>
              <a:rPr lang="en-US" dirty="0" smtClean="0"/>
              <a:t>THEY           + WILL NOT (WON’T)+</a:t>
            </a:r>
            <a:r>
              <a:rPr lang="uk-UA" dirty="0" smtClean="0"/>
              <a:t>ДІЄСЛОВО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HE</a:t>
            </a:r>
          </a:p>
          <a:p>
            <a:pPr marL="137160" indent="0">
              <a:buNone/>
            </a:pPr>
            <a:r>
              <a:rPr lang="en-US" dirty="0" smtClean="0"/>
              <a:t>SHE</a:t>
            </a:r>
          </a:p>
          <a:p>
            <a:pPr marL="137160" indent="0">
              <a:buNone/>
            </a:pPr>
            <a:r>
              <a:rPr lang="en-US" dirty="0" smtClean="0"/>
              <a:t>IT</a:t>
            </a:r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2051720" y="1700808"/>
            <a:ext cx="288032" cy="345638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77219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>
                <a:effectLst/>
              </a:rPr>
              <a:t/>
            </a:r>
            <a:br>
              <a:rPr lang="uk-UA" dirty="0" smtClean="0">
                <a:effectLst/>
              </a:rPr>
            </a:br>
            <a:r>
              <a:rPr lang="uk-UA" dirty="0" smtClean="0">
                <a:effectLst/>
              </a:rPr>
              <a:t>Загальне </a:t>
            </a:r>
            <a:r>
              <a:rPr lang="uk-UA" dirty="0">
                <a:effectLst/>
              </a:rPr>
              <a:t>питальне речення 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r>
              <a:rPr lang="uk-UA" dirty="0">
                <a:effectLst/>
              </a:rPr>
              <a:t>(</a:t>
            </a:r>
            <a:r>
              <a:rPr lang="en-US" dirty="0">
                <a:effectLst/>
              </a:rPr>
              <a:t>General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 smtClean="0"/>
              <a:t>                      I</a:t>
            </a:r>
          </a:p>
          <a:p>
            <a:pPr marL="137160" indent="0">
              <a:buNone/>
            </a:pPr>
            <a:r>
              <a:rPr lang="en-US" dirty="0" smtClean="0"/>
              <a:t>                     YOU</a:t>
            </a:r>
          </a:p>
          <a:p>
            <a:pPr marL="137160" indent="0">
              <a:buNone/>
            </a:pPr>
            <a:r>
              <a:rPr lang="en-US" dirty="0" smtClean="0"/>
              <a:t>                      WE</a:t>
            </a:r>
          </a:p>
          <a:p>
            <a:pPr marL="137160" indent="0">
              <a:buNone/>
            </a:pPr>
            <a:r>
              <a:rPr lang="en-US" dirty="0" smtClean="0"/>
              <a:t>WILL +        THEY    +</a:t>
            </a:r>
            <a:r>
              <a:rPr lang="uk-UA" dirty="0" smtClean="0"/>
              <a:t>ДІЄСЛОВО</a:t>
            </a:r>
            <a:endParaRPr lang="en-US" dirty="0" smtClean="0"/>
          </a:p>
          <a:p>
            <a:pPr marL="137160" indent="0">
              <a:buNone/>
            </a:pPr>
            <a:r>
              <a:rPr lang="en-US" dirty="0" smtClean="0"/>
              <a:t>                       HE</a:t>
            </a:r>
          </a:p>
          <a:p>
            <a:pPr marL="137160" indent="0">
              <a:buNone/>
            </a:pPr>
            <a:r>
              <a:rPr lang="en-US" dirty="0" smtClean="0"/>
              <a:t>                       SHE</a:t>
            </a:r>
          </a:p>
          <a:p>
            <a:pPr marL="137160" indent="0">
              <a:buNone/>
            </a:pPr>
            <a:r>
              <a:rPr lang="en-US" dirty="0" smtClean="0"/>
              <a:t>                       IT </a:t>
            </a:r>
            <a:endParaRPr lang="uk-UA" dirty="0"/>
          </a:p>
        </p:txBody>
      </p:sp>
      <p:sp>
        <p:nvSpPr>
          <p:cNvPr id="4" name="Левая фигурная скобка 3"/>
          <p:cNvSpPr/>
          <p:nvPr/>
        </p:nvSpPr>
        <p:spPr>
          <a:xfrm>
            <a:off x="2339752" y="1844824"/>
            <a:ext cx="144016" cy="309634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8024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>
                <a:effectLst/>
              </a:rPr>
              <a:t>Спеціальне питальне речення (</a:t>
            </a:r>
            <a:r>
              <a:rPr lang="en-US" dirty="0">
                <a:effectLst/>
              </a:rPr>
              <a:t>Special</a:t>
            </a:r>
            <a:r>
              <a:rPr lang="uk-UA" dirty="0">
                <a:effectLst/>
              </a:rPr>
              <a:t> </a:t>
            </a:r>
            <a:r>
              <a:rPr lang="en-US" dirty="0">
                <a:effectLst/>
              </a:rPr>
              <a:t>Question)</a:t>
            </a:r>
            <a:r>
              <a:rPr lang="uk-UA" dirty="0">
                <a:effectLst/>
              </a:rPr>
              <a:t/>
            </a:r>
            <a:br>
              <a:rPr lang="uk-UA" dirty="0">
                <a:effectLst/>
              </a:rPr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37160" indent="0">
              <a:buNone/>
            </a:pPr>
            <a:r>
              <a:rPr lang="en-US" dirty="0"/>
              <a:t>What                                      I</a:t>
            </a:r>
          </a:p>
          <a:p>
            <a:pPr marL="137160" indent="0">
              <a:buNone/>
            </a:pPr>
            <a:r>
              <a:rPr lang="en-US" dirty="0"/>
              <a:t>When                                     you</a:t>
            </a:r>
          </a:p>
          <a:p>
            <a:pPr marL="137160" indent="0">
              <a:buNone/>
            </a:pPr>
            <a:r>
              <a:rPr lang="en-US" dirty="0"/>
              <a:t>Why                                       we</a:t>
            </a:r>
          </a:p>
          <a:p>
            <a:pPr marL="137160" indent="0">
              <a:buNone/>
            </a:pPr>
            <a:r>
              <a:rPr lang="en-US" dirty="0"/>
              <a:t>Where                                    they                </a:t>
            </a:r>
          </a:p>
          <a:p>
            <a:pPr marL="137160" indent="0">
              <a:buNone/>
            </a:pPr>
            <a:r>
              <a:rPr lang="en-US" dirty="0"/>
              <a:t>How much    </a:t>
            </a:r>
            <a:r>
              <a:rPr lang="en-US" dirty="0" smtClean="0"/>
              <a:t>+WILL      </a:t>
            </a:r>
            <a:r>
              <a:rPr lang="en-US" dirty="0"/>
              <a:t>+  he </a:t>
            </a:r>
            <a:r>
              <a:rPr lang="en-US" dirty="0" smtClean="0"/>
              <a:t>          +</a:t>
            </a:r>
            <a:r>
              <a:rPr lang="uk-UA" dirty="0"/>
              <a:t>дієслово </a:t>
            </a:r>
            <a:endParaRPr lang="en-US" dirty="0"/>
          </a:p>
          <a:p>
            <a:pPr marL="137160" indent="0">
              <a:buNone/>
            </a:pPr>
            <a:r>
              <a:rPr lang="en-US" dirty="0"/>
              <a:t>How many                            she</a:t>
            </a:r>
          </a:p>
          <a:p>
            <a:pPr marL="137160" indent="0">
              <a:buNone/>
            </a:pPr>
            <a:r>
              <a:rPr lang="en-US" dirty="0"/>
              <a:t>Who                                        it</a:t>
            </a:r>
          </a:p>
          <a:p>
            <a:pPr marL="137160" indent="0">
              <a:buNone/>
            </a:pPr>
            <a:r>
              <a:rPr lang="en-US" dirty="0"/>
              <a:t>Whose</a:t>
            </a:r>
            <a:endParaRPr lang="uk-UA" dirty="0"/>
          </a:p>
          <a:p>
            <a:endParaRPr lang="uk-UA" dirty="0"/>
          </a:p>
          <a:p>
            <a:endParaRPr lang="uk-UA" dirty="0"/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2411760" y="1700808"/>
            <a:ext cx="216024" cy="410445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5" name="Правая фигурная скобка 4"/>
          <p:cNvSpPr/>
          <p:nvPr/>
        </p:nvSpPr>
        <p:spPr>
          <a:xfrm>
            <a:off x="5868144" y="1700808"/>
            <a:ext cx="144016" cy="3600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6" name="Левая фигурная скобка 5"/>
          <p:cNvSpPr/>
          <p:nvPr/>
        </p:nvSpPr>
        <p:spPr>
          <a:xfrm>
            <a:off x="4499992" y="1700808"/>
            <a:ext cx="144016" cy="367240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2844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/>
              <a:t>Слова покажчики</a:t>
            </a:r>
            <a:br>
              <a:rPr lang="uk-UA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Tomorrow </a:t>
            </a:r>
            <a:r>
              <a:rPr lang="en-US" dirty="0"/>
              <a:t>- </a:t>
            </a:r>
            <a:r>
              <a:rPr lang="uk-UA" dirty="0"/>
              <a:t>завтра</a:t>
            </a:r>
          </a:p>
          <a:p>
            <a:r>
              <a:rPr lang="en-US" dirty="0"/>
              <a:t>The day after tomorrow - </a:t>
            </a:r>
            <a:r>
              <a:rPr lang="uk-UA" dirty="0"/>
              <a:t>післязавтра</a:t>
            </a:r>
          </a:p>
          <a:p>
            <a:r>
              <a:rPr lang="en-US" dirty="0"/>
              <a:t>Next ( week, year, month) -  </a:t>
            </a:r>
            <a:r>
              <a:rPr lang="uk-UA" dirty="0"/>
              <a:t>наступного ( тижня, року, </a:t>
            </a:r>
            <a:r>
              <a:rPr lang="uk-UA" dirty="0" smtClean="0"/>
              <a:t>міс</a:t>
            </a:r>
            <a:r>
              <a:rPr lang="uk-UA" dirty="0"/>
              <a:t>я</a:t>
            </a:r>
            <a:r>
              <a:rPr lang="uk-UA" dirty="0" smtClean="0"/>
              <a:t>ця</a:t>
            </a:r>
            <a:r>
              <a:rPr lang="uk-UA" dirty="0"/>
              <a:t>)</a:t>
            </a:r>
          </a:p>
          <a:p>
            <a:r>
              <a:rPr lang="en-US" dirty="0"/>
              <a:t>In 2045 - </a:t>
            </a:r>
            <a:r>
              <a:rPr lang="uk-UA" dirty="0"/>
              <a:t>у майбутньому році</a:t>
            </a:r>
          </a:p>
          <a:p>
            <a:r>
              <a:rPr lang="en-US" dirty="0"/>
              <a:t>In three days, in four weeks- </a:t>
            </a:r>
            <a:r>
              <a:rPr lang="uk-UA" dirty="0"/>
              <a:t>ЧЕРЕЗ три дні, через чотири тижні.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5491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55</TotalTime>
  <Words>119</Words>
  <Application>Microsoft Office PowerPoint</Application>
  <PresentationFormat>Экран (4:3)</PresentationFormat>
  <Paragraphs>51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Апекс</vt:lpstr>
      <vt:lpstr>FUTURE SIMPLE TENSE</vt:lpstr>
      <vt:lpstr>Випадки вживання</vt:lpstr>
      <vt:lpstr>  Стверджувальне речення  (Positive sentence)  </vt:lpstr>
      <vt:lpstr> Заперечене речення  (Negative sentence) </vt:lpstr>
      <vt:lpstr> Загальне питальне речення  (General Question) </vt:lpstr>
      <vt:lpstr>Спеціальне питальне речення (Special Question) </vt:lpstr>
      <vt:lpstr>Слова покажчики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SIMPLE TENSE</dc:title>
  <dc:creator>Olga</dc:creator>
  <cp:lastModifiedBy>Olga</cp:lastModifiedBy>
  <cp:revision>5</cp:revision>
  <dcterms:created xsi:type="dcterms:W3CDTF">2023-11-02T11:47:55Z</dcterms:created>
  <dcterms:modified xsi:type="dcterms:W3CDTF">2024-04-26T18:04:05Z</dcterms:modified>
</cp:coreProperties>
</file>