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PAST </a:t>
            </a:r>
            <a:r>
              <a:rPr lang="en-US" dirty="0" smtClean="0"/>
              <a:t>PERFECT CONTINUOUS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00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Випадки вживання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Даний час </a:t>
            </a:r>
            <a:r>
              <a:rPr lang="uk-UA" dirty="0" smtClean="0"/>
              <a:t>вживають</a:t>
            </a:r>
            <a:r>
              <a:rPr lang="en-US" dirty="0" smtClean="0"/>
              <a:t> </a:t>
            </a:r>
            <a:r>
              <a:rPr lang="uk-UA" dirty="0" smtClean="0"/>
              <a:t>у </a:t>
            </a:r>
            <a:r>
              <a:rPr lang="uk-UA" b="1" u="sng" dirty="0" smtClean="0">
                <a:solidFill>
                  <a:srgbClr val="FF0000"/>
                </a:solidFill>
              </a:rPr>
              <a:t>складних реченнях</a:t>
            </a:r>
            <a:r>
              <a:rPr lang="uk-UA" dirty="0" smtClean="0"/>
              <a:t>, </a:t>
            </a:r>
            <a:r>
              <a:rPr lang="uk-UA" dirty="0" smtClean="0"/>
              <a:t>щоб показати дію, яка розпочалася в минулому, тривала певний проміжок часу і закінчилася або не закінчилася </a:t>
            </a:r>
            <a:r>
              <a:rPr lang="uk-UA" dirty="0" smtClean="0"/>
              <a:t> до настання іншої дії у минулому</a:t>
            </a:r>
            <a:r>
              <a:rPr lang="en-US" dirty="0" smtClean="0"/>
              <a:t> (Past Simple)</a:t>
            </a:r>
            <a:endParaRPr lang="uk-UA" dirty="0" smtClean="0"/>
          </a:p>
          <a:p>
            <a:pPr marL="137160" indent="0">
              <a:buNone/>
            </a:pPr>
            <a:r>
              <a:rPr lang="en-US" dirty="0" smtClean="0"/>
              <a:t>I </a:t>
            </a:r>
            <a:r>
              <a:rPr lang="en-US" dirty="0" smtClean="0"/>
              <a:t>had </a:t>
            </a:r>
            <a:r>
              <a:rPr lang="en-US" dirty="0" smtClean="0"/>
              <a:t>been studying English FOR 10 </a:t>
            </a:r>
            <a:r>
              <a:rPr lang="en-US" dirty="0" smtClean="0"/>
              <a:t>years before I moved to the USA</a:t>
            </a:r>
            <a:endParaRPr lang="en-US" dirty="0" smtClean="0"/>
          </a:p>
          <a:p>
            <a:r>
              <a:rPr lang="uk-UA" dirty="0" smtClean="0"/>
              <a:t>Даний час вживають </a:t>
            </a:r>
            <a:r>
              <a:rPr lang="en-US" dirty="0" smtClean="0"/>
              <a:t> </a:t>
            </a:r>
            <a:r>
              <a:rPr lang="uk-UA" dirty="0" smtClean="0"/>
              <a:t>зі словами </a:t>
            </a:r>
            <a:r>
              <a:rPr lang="en-US" dirty="0" smtClean="0"/>
              <a:t>RECENTLY, LATELY </a:t>
            </a:r>
            <a:r>
              <a:rPr lang="uk-UA" dirty="0" smtClean="0"/>
              <a:t>для показу дії</a:t>
            </a:r>
            <a:r>
              <a:rPr lang="uk-UA" dirty="0"/>
              <a:t>,</a:t>
            </a:r>
            <a:r>
              <a:rPr lang="uk-UA" dirty="0" smtClean="0"/>
              <a:t> яка стала результатом певного стану</a:t>
            </a:r>
          </a:p>
          <a:p>
            <a:pPr marL="137160" indent="0">
              <a:buNone/>
            </a:pPr>
            <a:r>
              <a:rPr lang="en-US" dirty="0" smtClean="0"/>
              <a:t>I </a:t>
            </a:r>
            <a:r>
              <a:rPr lang="en-US" dirty="0" smtClean="0"/>
              <a:t>was</a:t>
            </a:r>
            <a:r>
              <a:rPr lang="en-US" dirty="0" smtClean="0"/>
              <a:t> </a:t>
            </a:r>
            <a:r>
              <a:rPr lang="en-US" dirty="0" smtClean="0"/>
              <a:t>tired. I </a:t>
            </a:r>
            <a:r>
              <a:rPr lang="en-US" dirty="0" smtClean="0"/>
              <a:t>had </a:t>
            </a:r>
            <a:r>
              <a:rPr lang="en-US" dirty="0" smtClean="0"/>
              <a:t>been running RECENTLY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372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Схеми побудови речень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709160"/>
          </a:xfrm>
        </p:spPr>
        <p:txBody>
          <a:bodyPr/>
          <a:lstStyle/>
          <a:p>
            <a:r>
              <a:rPr lang="uk-UA" dirty="0" smtClean="0"/>
              <a:t>Стверджувальне речення</a:t>
            </a:r>
          </a:p>
          <a:p>
            <a:pPr marL="137160" indent="0">
              <a:buNone/>
            </a:pPr>
            <a:r>
              <a:rPr lang="en-US" dirty="0" smtClean="0"/>
              <a:t>I (you, we, </a:t>
            </a:r>
            <a:r>
              <a:rPr lang="en-US" dirty="0" smtClean="0"/>
              <a:t>they, he, she, it)+</a:t>
            </a:r>
            <a:r>
              <a:rPr lang="en-US" dirty="0" err="1" smtClean="0"/>
              <a:t>had+been+Ving</a:t>
            </a:r>
            <a:endParaRPr lang="en-US" dirty="0" smtClean="0"/>
          </a:p>
          <a:p>
            <a:r>
              <a:rPr lang="uk-UA" dirty="0" smtClean="0"/>
              <a:t>Заперечне </a:t>
            </a:r>
            <a:r>
              <a:rPr lang="uk-UA" dirty="0" smtClean="0"/>
              <a:t>речення</a:t>
            </a:r>
            <a:endParaRPr lang="en-US" dirty="0" smtClean="0"/>
          </a:p>
          <a:p>
            <a:pPr marL="137160" indent="0" algn="just">
              <a:buNone/>
            </a:pPr>
            <a:r>
              <a:rPr lang="en-US" dirty="0" smtClean="0"/>
              <a:t>I </a:t>
            </a:r>
            <a:r>
              <a:rPr lang="en-US" dirty="0"/>
              <a:t>(</a:t>
            </a:r>
            <a:r>
              <a:rPr lang="en-US" dirty="0" err="1" smtClean="0"/>
              <a:t>you,we,they,he,she,it</a:t>
            </a:r>
            <a:r>
              <a:rPr lang="en-US" dirty="0" smtClean="0"/>
              <a:t>)+</a:t>
            </a:r>
            <a:r>
              <a:rPr lang="en-US" dirty="0" err="1" smtClean="0"/>
              <a:t>hadnot</a:t>
            </a:r>
            <a:r>
              <a:rPr lang="en-US" dirty="0" smtClean="0"/>
              <a:t> (hadn’t</a:t>
            </a:r>
            <a:r>
              <a:rPr lang="en-US" dirty="0" smtClean="0"/>
              <a:t>)+</a:t>
            </a:r>
            <a:r>
              <a:rPr lang="en-US" dirty="0" err="1" smtClean="0"/>
              <a:t>been+Ving</a:t>
            </a:r>
            <a:endParaRPr lang="en-US" dirty="0" smtClean="0"/>
          </a:p>
          <a:p>
            <a:r>
              <a:rPr lang="uk-UA" dirty="0" smtClean="0"/>
              <a:t>Питальне </a:t>
            </a:r>
            <a:r>
              <a:rPr lang="uk-UA" dirty="0" smtClean="0"/>
              <a:t>речення </a:t>
            </a:r>
          </a:p>
          <a:p>
            <a:pPr marL="137160" indent="0">
              <a:buNone/>
            </a:pPr>
            <a:r>
              <a:rPr lang="en-US" dirty="0" smtClean="0"/>
              <a:t>HAD+I (you, we, they, he, she</a:t>
            </a:r>
            <a:r>
              <a:rPr lang="en-US" dirty="0"/>
              <a:t>, it</a:t>
            </a:r>
            <a:r>
              <a:rPr lang="en-US" dirty="0" smtClean="0"/>
              <a:t>)+</a:t>
            </a:r>
            <a:r>
              <a:rPr lang="en-US" dirty="0" err="1" smtClean="0"/>
              <a:t>been+Ving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092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Слова покажчики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</a:p>
          <a:p>
            <a:r>
              <a:rPr lang="en-US" dirty="0" smtClean="0"/>
              <a:t>SINCE</a:t>
            </a:r>
          </a:p>
          <a:p>
            <a:r>
              <a:rPr lang="en-US" dirty="0" smtClean="0"/>
              <a:t>RECENTLY</a:t>
            </a:r>
          </a:p>
          <a:p>
            <a:r>
              <a:rPr lang="en-US" dirty="0" smtClean="0"/>
              <a:t>LATELY</a:t>
            </a:r>
          </a:p>
          <a:p>
            <a:r>
              <a:rPr lang="en-US" dirty="0" smtClean="0"/>
              <a:t>BEFORE</a:t>
            </a:r>
          </a:p>
          <a:p>
            <a:r>
              <a:rPr lang="en-US" dirty="0" smtClean="0"/>
              <a:t>SO</a:t>
            </a:r>
          </a:p>
          <a:p>
            <a:r>
              <a:rPr lang="en-US" smtClean="0"/>
              <a:t>WHEN</a:t>
            </a:r>
            <a:endParaRPr lang="en-US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623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116</TotalTime>
  <Words>137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PAST PERFECT CONTINUOUS</vt:lpstr>
      <vt:lpstr>Випадки вживання</vt:lpstr>
      <vt:lpstr>Схеми побудови речень</vt:lpstr>
      <vt:lpstr>Слова покажчики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CONTINUOUS</dc:title>
  <dc:creator>Olga</dc:creator>
  <cp:lastModifiedBy>Olga</cp:lastModifiedBy>
  <cp:revision>7</cp:revision>
  <dcterms:created xsi:type="dcterms:W3CDTF">2024-03-09T07:14:25Z</dcterms:created>
  <dcterms:modified xsi:type="dcterms:W3CDTF">2024-03-09T09:13:18Z</dcterms:modified>
</cp:coreProperties>
</file>