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A7C9D-F23D-4B91-B753-8884CF2F7624}"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uk-UA"/>
        </a:p>
      </dgm:t>
    </dgm:pt>
    <dgm:pt modelId="{A65934B3-1DD6-4AF5-8301-D82D702D3C37}">
      <dgm:prSet phldrT="[Текст]" custT="1"/>
      <dgm:spPr/>
      <dgm:t>
        <a:bodyPr/>
        <a:lstStyle/>
        <a:p>
          <a:r>
            <a:rPr lang="uk-UA" sz="1600" dirty="0" smtClean="0"/>
            <a:t>- інновація - результат творчої діяльності;</a:t>
          </a:r>
          <a:endParaRPr lang="uk-UA" sz="1600" dirty="0"/>
        </a:p>
      </dgm:t>
    </dgm:pt>
    <dgm:pt modelId="{1E7F268C-FDD4-476A-A38A-AF62660756AC}" type="parTrans" cxnId="{58137C3A-6C66-46D0-9F55-6813388F0698}">
      <dgm:prSet/>
      <dgm:spPr/>
      <dgm:t>
        <a:bodyPr/>
        <a:lstStyle/>
        <a:p>
          <a:endParaRPr lang="uk-UA" sz="1600">
            <a:solidFill>
              <a:schemeClr val="tx1"/>
            </a:solidFill>
          </a:endParaRPr>
        </a:p>
      </dgm:t>
    </dgm:pt>
    <dgm:pt modelId="{EB69CA43-8F69-4323-A4CB-D2D67C61CCC7}" type="sibTrans" cxnId="{58137C3A-6C66-46D0-9F55-6813388F0698}">
      <dgm:prSet/>
      <dgm:spPr/>
      <dgm:t>
        <a:bodyPr/>
        <a:lstStyle/>
        <a:p>
          <a:endParaRPr lang="uk-UA" sz="1600">
            <a:solidFill>
              <a:schemeClr val="tx1"/>
            </a:solidFill>
          </a:endParaRPr>
        </a:p>
      </dgm:t>
    </dgm:pt>
    <dgm:pt modelId="{5068FF3C-48FD-430A-86F8-144E2D49CC12}">
      <dgm:prSet custT="1"/>
      <dgm:spPr/>
      <dgm:t>
        <a:bodyPr/>
        <a:lstStyle/>
        <a:p>
          <a:r>
            <a:rPr lang="uk-UA" sz="1600" smtClean="0"/>
            <a:t>- інновація - процес впровадження нововведень.</a:t>
          </a:r>
          <a:endParaRPr lang="uk-UA" sz="1600"/>
        </a:p>
      </dgm:t>
    </dgm:pt>
    <dgm:pt modelId="{848892AE-F4AD-41BC-B519-A9CE5BEE1E83}" type="parTrans" cxnId="{55BED722-C1EE-4669-9194-E9DD76DDD884}">
      <dgm:prSet/>
      <dgm:spPr/>
      <dgm:t>
        <a:bodyPr/>
        <a:lstStyle/>
        <a:p>
          <a:endParaRPr lang="uk-UA" sz="1600">
            <a:solidFill>
              <a:schemeClr val="tx1"/>
            </a:solidFill>
          </a:endParaRPr>
        </a:p>
      </dgm:t>
    </dgm:pt>
    <dgm:pt modelId="{42CE5E9D-CE4B-491C-A433-519EF6A55CF5}" type="sibTrans" cxnId="{55BED722-C1EE-4669-9194-E9DD76DDD884}">
      <dgm:prSet/>
      <dgm:spPr/>
      <dgm:t>
        <a:bodyPr/>
        <a:lstStyle/>
        <a:p>
          <a:endParaRPr lang="uk-UA" sz="1600">
            <a:solidFill>
              <a:schemeClr val="tx1"/>
            </a:solidFill>
          </a:endParaRPr>
        </a:p>
      </dgm:t>
    </dgm:pt>
    <dgm:pt modelId="{2CE81E18-6338-4E8D-8C05-FFFE592835F2}" type="pres">
      <dgm:prSet presAssocID="{938A7C9D-F23D-4B91-B753-8884CF2F7624}" presName="linear" presStyleCnt="0">
        <dgm:presLayoutVars>
          <dgm:dir/>
          <dgm:animLvl val="lvl"/>
          <dgm:resizeHandles val="exact"/>
        </dgm:presLayoutVars>
      </dgm:prSet>
      <dgm:spPr/>
      <dgm:t>
        <a:bodyPr/>
        <a:lstStyle/>
        <a:p>
          <a:endParaRPr lang="uk-UA"/>
        </a:p>
      </dgm:t>
    </dgm:pt>
    <dgm:pt modelId="{F7DE18E7-16B3-49D2-8474-C19E7DE288E1}" type="pres">
      <dgm:prSet presAssocID="{A65934B3-1DD6-4AF5-8301-D82D702D3C37}" presName="parentLin" presStyleCnt="0"/>
      <dgm:spPr/>
    </dgm:pt>
    <dgm:pt modelId="{FD50A9D9-4923-40D9-90DB-E9449671FC2F}" type="pres">
      <dgm:prSet presAssocID="{A65934B3-1DD6-4AF5-8301-D82D702D3C37}" presName="parentLeftMargin" presStyleLbl="node1" presStyleIdx="0" presStyleCnt="2"/>
      <dgm:spPr/>
      <dgm:t>
        <a:bodyPr/>
        <a:lstStyle/>
        <a:p>
          <a:endParaRPr lang="uk-UA"/>
        </a:p>
      </dgm:t>
    </dgm:pt>
    <dgm:pt modelId="{107D19DB-F1C5-4A62-983D-96A71A04D736}" type="pres">
      <dgm:prSet presAssocID="{A65934B3-1DD6-4AF5-8301-D82D702D3C37}" presName="parentText" presStyleLbl="node1" presStyleIdx="0" presStyleCnt="2">
        <dgm:presLayoutVars>
          <dgm:chMax val="0"/>
          <dgm:bulletEnabled val="1"/>
        </dgm:presLayoutVars>
      </dgm:prSet>
      <dgm:spPr/>
      <dgm:t>
        <a:bodyPr/>
        <a:lstStyle/>
        <a:p>
          <a:endParaRPr lang="uk-UA"/>
        </a:p>
      </dgm:t>
    </dgm:pt>
    <dgm:pt modelId="{D57E9789-D848-40D0-8F0A-9B3DCA0D31EF}" type="pres">
      <dgm:prSet presAssocID="{A65934B3-1DD6-4AF5-8301-D82D702D3C37}" presName="negativeSpace" presStyleCnt="0"/>
      <dgm:spPr/>
    </dgm:pt>
    <dgm:pt modelId="{AE90F6D3-C870-4793-9218-9FF0744A2EDD}" type="pres">
      <dgm:prSet presAssocID="{A65934B3-1DD6-4AF5-8301-D82D702D3C37}" presName="childText" presStyleLbl="conFgAcc1" presStyleIdx="0" presStyleCnt="2">
        <dgm:presLayoutVars>
          <dgm:bulletEnabled val="1"/>
        </dgm:presLayoutVars>
      </dgm:prSet>
      <dgm:spPr/>
    </dgm:pt>
    <dgm:pt modelId="{3E427024-832C-43C3-9815-9A0B1B9A8ED9}" type="pres">
      <dgm:prSet presAssocID="{EB69CA43-8F69-4323-A4CB-D2D67C61CCC7}" presName="spaceBetweenRectangles" presStyleCnt="0"/>
      <dgm:spPr/>
    </dgm:pt>
    <dgm:pt modelId="{D63F3603-9386-4159-814A-07C82DFA1F1D}" type="pres">
      <dgm:prSet presAssocID="{5068FF3C-48FD-430A-86F8-144E2D49CC12}" presName="parentLin" presStyleCnt="0"/>
      <dgm:spPr/>
    </dgm:pt>
    <dgm:pt modelId="{383969E7-AE1C-48F5-8D11-FFD550E29648}" type="pres">
      <dgm:prSet presAssocID="{5068FF3C-48FD-430A-86F8-144E2D49CC12}" presName="parentLeftMargin" presStyleLbl="node1" presStyleIdx="0" presStyleCnt="2"/>
      <dgm:spPr/>
      <dgm:t>
        <a:bodyPr/>
        <a:lstStyle/>
        <a:p>
          <a:endParaRPr lang="uk-UA"/>
        </a:p>
      </dgm:t>
    </dgm:pt>
    <dgm:pt modelId="{E1D2B6D7-2F31-4444-81B4-9CA67837E534}" type="pres">
      <dgm:prSet presAssocID="{5068FF3C-48FD-430A-86F8-144E2D49CC12}" presName="parentText" presStyleLbl="node1" presStyleIdx="1" presStyleCnt="2">
        <dgm:presLayoutVars>
          <dgm:chMax val="0"/>
          <dgm:bulletEnabled val="1"/>
        </dgm:presLayoutVars>
      </dgm:prSet>
      <dgm:spPr/>
      <dgm:t>
        <a:bodyPr/>
        <a:lstStyle/>
        <a:p>
          <a:endParaRPr lang="uk-UA"/>
        </a:p>
      </dgm:t>
    </dgm:pt>
    <dgm:pt modelId="{B594E924-09D3-4A19-A4F3-B77145E31131}" type="pres">
      <dgm:prSet presAssocID="{5068FF3C-48FD-430A-86F8-144E2D49CC12}" presName="negativeSpace" presStyleCnt="0"/>
      <dgm:spPr/>
    </dgm:pt>
    <dgm:pt modelId="{CE1A93A4-990A-4DE2-9CFF-7EFDCBF69BFE}" type="pres">
      <dgm:prSet presAssocID="{5068FF3C-48FD-430A-86F8-144E2D49CC12}" presName="childText" presStyleLbl="conFgAcc1" presStyleIdx="1" presStyleCnt="2">
        <dgm:presLayoutVars>
          <dgm:bulletEnabled val="1"/>
        </dgm:presLayoutVars>
      </dgm:prSet>
      <dgm:spPr/>
    </dgm:pt>
  </dgm:ptLst>
  <dgm:cxnLst>
    <dgm:cxn modelId="{946648C4-4659-4271-A430-BB4C9AEEA227}" type="presOf" srcId="{A65934B3-1DD6-4AF5-8301-D82D702D3C37}" destId="{107D19DB-F1C5-4A62-983D-96A71A04D736}" srcOrd="1" destOrd="0" presId="urn:microsoft.com/office/officeart/2005/8/layout/list1"/>
    <dgm:cxn modelId="{55BED722-C1EE-4669-9194-E9DD76DDD884}" srcId="{938A7C9D-F23D-4B91-B753-8884CF2F7624}" destId="{5068FF3C-48FD-430A-86F8-144E2D49CC12}" srcOrd="1" destOrd="0" parTransId="{848892AE-F4AD-41BC-B519-A9CE5BEE1E83}" sibTransId="{42CE5E9D-CE4B-491C-A433-519EF6A55CF5}"/>
    <dgm:cxn modelId="{A6AD831E-6405-47D8-9C9D-5FDCF3BBCE16}" type="presOf" srcId="{5068FF3C-48FD-430A-86F8-144E2D49CC12}" destId="{E1D2B6D7-2F31-4444-81B4-9CA67837E534}" srcOrd="1" destOrd="0" presId="urn:microsoft.com/office/officeart/2005/8/layout/list1"/>
    <dgm:cxn modelId="{6A69D49C-1B38-4436-AE7B-32E7CF76723C}" type="presOf" srcId="{A65934B3-1DD6-4AF5-8301-D82D702D3C37}" destId="{FD50A9D9-4923-40D9-90DB-E9449671FC2F}" srcOrd="0" destOrd="0" presId="urn:microsoft.com/office/officeart/2005/8/layout/list1"/>
    <dgm:cxn modelId="{01347575-F42F-41E6-8187-77AA84E59BD6}" type="presOf" srcId="{5068FF3C-48FD-430A-86F8-144E2D49CC12}" destId="{383969E7-AE1C-48F5-8D11-FFD550E29648}" srcOrd="0" destOrd="0" presId="urn:microsoft.com/office/officeart/2005/8/layout/list1"/>
    <dgm:cxn modelId="{B157ADA5-636A-406A-AA7E-C6F861FBF8AF}" type="presOf" srcId="{938A7C9D-F23D-4B91-B753-8884CF2F7624}" destId="{2CE81E18-6338-4E8D-8C05-FFFE592835F2}" srcOrd="0" destOrd="0" presId="urn:microsoft.com/office/officeart/2005/8/layout/list1"/>
    <dgm:cxn modelId="{58137C3A-6C66-46D0-9F55-6813388F0698}" srcId="{938A7C9D-F23D-4B91-B753-8884CF2F7624}" destId="{A65934B3-1DD6-4AF5-8301-D82D702D3C37}" srcOrd="0" destOrd="0" parTransId="{1E7F268C-FDD4-476A-A38A-AF62660756AC}" sibTransId="{EB69CA43-8F69-4323-A4CB-D2D67C61CCC7}"/>
    <dgm:cxn modelId="{26320F65-4512-4371-B64F-6B5CA6CE5339}" type="presParOf" srcId="{2CE81E18-6338-4E8D-8C05-FFFE592835F2}" destId="{F7DE18E7-16B3-49D2-8474-C19E7DE288E1}" srcOrd="0" destOrd="0" presId="urn:microsoft.com/office/officeart/2005/8/layout/list1"/>
    <dgm:cxn modelId="{0A9C955D-81B3-47B2-8F95-821215778345}" type="presParOf" srcId="{F7DE18E7-16B3-49D2-8474-C19E7DE288E1}" destId="{FD50A9D9-4923-40D9-90DB-E9449671FC2F}" srcOrd="0" destOrd="0" presId="urn:microsoft.com/office/officeart/2005/8/layout/list1"/>
    <dgm:cxn modelId="{B04B23EF-B188-44EB-B432-F9602AD0BF3A}" type="presParOf" srcId="{F7DE18E7-16B3-49D2-8474-C19E7DE288E1}" destId="{107D19DB-F1C5-4A62-983D-96A71A04D736}" srcOrd="1" destOrd="0" presId="urn:microsoft.com/office/officeart/2005/8/layout/list1"/>
    <dgm:cxn modelId="{AE82EAB8-0AF0-47BE-AC58-2A536FF71B5C}" type="presParOf" srcId="{2CE81E18-6338-4E8D-8C05-FFFE592835F2}" destId="{D57E9789-D848-40D0-8F0A-9B3DCA0D31EF}" srcOrd="1" destOrd="0" presId="urn:microsoft.com/office/officeart/2005/8/layout/list1"/>
    <dgm:cxn modelId="{53C77F9B-D9DA-4365-92AE-091F99BC0393}" type="presParOf" srcId="{2CE81E18-6338-4E8D-8C05-FFFE592835F2}" destId="{AE90F6D3-C870-4793-9218-9FF0744A2EDD}" srcOrd="2" destOrd="0" presId="urn:microsoft.com/office/officeart/2005/8/layout/list1"/>
    <dgm:cxn modelId="{88059EB5-8AA7-43E3-A6B1-FFBF6AF34C5D}" type="presParOf" srcId="{2CE81E18-6338-4E8D-8C05-FFFE592835F2}" destId="{3E427024-832C-43C3-9815-9A0B1B9A8ED9}" srcOrd="3" destOrd="0" presId="urn:microsoft.com/office/officeart/2005/8/layout/list1"/>
    <dgm:cxn modelId="{EB4FED92-38E4-464A-A46F-3D86A6ADF494}" type="presParOf" srcId="{2CE81E18-6338-4E8D-8C05-FFFE592835F2}" destId="{D63F3603-9386-4159-814A-07C82DFA1F1D}" srcOrd="4" destOrd="0" presId="urn:microsoft.com/office/officeart/2005/8/layout/list1"/>
    <dgm:cxn modelId="{CEDF7EBC-CD19-42A9-AE31-AC8C8513855D}" type="presParOf" srcId="{D63F3603-9386-4159-814A-07C82DFA1F1D}" destId="{383969E7-AE1C-48F5-8D11-FFD550E29648}" srcOrd="0" destOrd="0" presId="urn:microsoft.com/office/officeart/2005/8/layout/list1"/>
    <dgm:cxn modelId="{60B29CBD-15AA-420E-8E12-D493598579E3}" type="presParOf" srcId="{D63F3603-9386-4159-814A-07C82DFA1F1D}" destId="{E1D2B6D7-2F31-4444-81B4-9CA67837E534}" srcOrd="1" destOrd="0" presId="urn:microsoft.com/office/officeart/2005/8/layout/list1"/>
    <dgm:cxn modelId="{F732783B-1B3B-495B-8817-2BE4FC7C7E21}" type="presParOf" srcId="{2CE81E18-6338-4E8D-8C05-FFFE592835F2}" destId="{B594E924-09D3-4A19-A4F3-B77145E31131}" srcOrd="5" destOrd="0" presId="urn:microsoft.com/office/officeart/2005/8/layout/list1"/>
    <dgm:cxn modelId="{5ED53F5F-B584-41D9-9151-C8D93B57D721}" type="presParOf" srcId="{2CE81E18-6338-4E8D-8C05-FFFE592835F2}" destId="{CE1A93A4-990A-4DE2-9CFF-7EFDCBF69BF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853ACE-B3B7-45E0-8ED8-25A144398057}"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uk-UA"/>
        </a:p>
      </dgm:t>
    </dgm:pt>
    <dgm:pt modelId="{83D1F9C0-9E3E-4F0C-8F44-75FC7B6D68A1}">
      <dgm:prSet phldrT="[Текст]" custT="1"/>
      <dgm:spPr>
        <a:solidFill>
          <a:schemeClr val="accent1">
            <a:lumMod val="60000"/>
            <a:lumOff val="40000"/>
          </a:schemeClr>
        </a:solidFill>
        <a:ln>
          <a:solidFill>
            <a:schemeClr val="accent1">
              <a:lumMod val="75000"/>
            </a:schemeClr>
          </a:solidFill>
        </a:ln>
      </dgm:spPr>
      <dgm:t>
        <a:bodyPr/>
        <a:lstStyle/>
        <a:p>
          <a:r>
            <a:rPr lang="ru-RU" sz="1400" dirty="0" smtClean="0"/>
            <a:t>як </a:t>
          </a:r>
          <a:r>
            <a:rPr lang="ru-RU" sz="1400" dirty="0" err="1" smtClean="0"/>
            <a:t>процес</a:t>
          </a:r>
          <a:endParaRPr lang="uk-UA" sz="1400" dirty="0"/>
        </a:p>
      </dgm:t>
    </dgm:pt>
    <dgm:pt modelId="{9FA1018F-DC12-45B0-987E-5AC4C74329F7}" type="parTrans" cxnId="{3E6813B4-8960-4251-8B0C-74F65C7F733F}">
      <dgm:prSet/>
      <dgm:spPr/>
      <dgm:t>
        <a:bodyPr/>
        <a:lstStyle/>
        <a:p>
          <a:endParaRPr lang="uk-UA" sz="1400"/>
        </a:p>
      </dgm:t>
    </dgm:pt>
    <dgm:pt modelId="{79F3469B-C61F-4FA8-AE95-0771215E520A}" type="sibTrans" cxnId="{3E6813B4-8960-4251-8B0C-74F65C7F733F}">
      <dgm:prSet/>
      <dgm:spPr/>
      <dgm:t>
        <a:bodyPr/>
        <a:lstStyle/>
        <a:p>
          <a:endParaRPr lang="uk-UA" sz="1400"/>
        </a:p>
      </dgm:t>
    </dgm:pt>
    <dgm:pt modelId="{E6C4845F-41B6-4973-9089-4260E75BD8CD}">
      <dgm:prSet phldrT="[Текст]" custT="1"/>
      <dgm:spPr>
        <a:solidFill>
          <a:schemeClr val="accent1">
            <a:lumMod val="60000"/>
            <a:lumOff val="40000"/>
          </a:schemeClr>
        </a:solidFill>
        <a:ln>
          <a:solidFill>
            <a:schemeClr val="accent1">
              <a:lumMod val="75000"/>
            </a:schemeClr>
          </a:solidFill>
        </a:ln>
      </dgm:spPr>
      <dgm:t>
        <a:bodyPr/>
        <a:lstStyle/>
        <a:p>
          <a:r>
            <a:rPr lang="ru-RU" sz="1400" dirty="0" smtClean="0"/>
            <a:t>як система</a:t>
          </a:r>
          <a:endParaRPr lang="uk-UA" sz="1400" dirty="0"/>
        </a:p>
      </dgm:t>
    </dgm:pt>
    <dgm:pt modelId="{7A92A768-6F59-46A7-A83C-7AE320B65CB0}" type="parTrans" cxnId="{F88DA524-3EC0-498F-B31B-EA866AF761C6}">
      <dgm:prSet/>
      <dgm:spPr/>
      <dgm:t>
        <a:bodyPr/>
        <a:lstStyle/>
        <a:p>
          <a:endParaRPr lang="uk-UA" sz="1400"/>
        </a:p>
      </dgm:t>
    </dgm:pt>
    <dgm:pt modelId="{AB9D6CD9-4DD2-4C5E-8265-9F5FAB78086F}" type="sibTrans" cxnId="{F88DA524-3EC0-498F-B31B-EA866AF761C6}">
      <dgm:prSet/>
      <dgm:spPr/>
      <dgm:t>
        <a:bodyPr/>
        <a:lstStyle/>
        <a:p>
          <a:endParaRPr lang="uk-UA" sz="1400"/>
        </a:p>
      </dgm:t>
    </dgm:pt>
    <dgm:pt modelId="{29E4AE3B-78C4-4C50-A92F-272B613A3910}">
      <dgm:prSet phldrT="[Текст]" custT="1"/>
      <dgm:spPr>
        <a:solidFill>
          <a:schemeClr val="accent1">
            <a:lumMod val="60000"/>
            <a:lumOff val="40000"/>
          </a:schemeClr>
        </a:solidFill>
        <a:ln>
          <a:solidFill>
            <a:schemeClr val="accent1">
              <a:lumMod val="75000"/>
            </a:schemeClr>
          </a:solidFill>
        </a:ln>
      </dgm:spPr>
      <dgm:t>
        <a:bodyPr/>
        <a:lstStyle/>
        <a:p>
          <a:r>
            <a:rPr lang="ru-RU" sz="1400" dirty="0" smtClean="0"/>
            <a:t>як </a:t>
          </a:r>
          <a:r>
            <a:rPr lang="ru-RU" sz="1400" dirty="0" err="1" smtClean="0"/>
            <a:t>зміна</a:t>
          </a:r>
          <a:endParaRPr lang="uk-UA" sz="1400" dirty="0"/>
        </a:p>
      </dgm:t>
    </dgm:pt>
    <dgm:pt modelId="{629D7B09-FAF2-4BE3-86B6-943D67794D59}" type="parTrans" cxnId="{6CA865ED-9CC7-44AE-9588-C413B75C118E}">
      <dgm:prSet/>
      <dgm:spPr/>
      <dgm:t>
        <a:bodyPr/>
        <a:lstStyle/>
        <a:p>
          <a:endParaRPr lang="uk-UA" sz="1400"/>
        </a:p>
      </dgm:t>
    </dgm:pt>
    <dgm:pt modelId="{DE7EA883-F13A-4332-B457-A14C4DB22B8F}" type="sibTrans" cxnId="{6CA865ED-9CC7-44AE-9588-C413B75C118E}">
      <dgm:prSet/>
      <dgm:spPr/>
      <dgm:t>
        <a:bodyPr/>
        <a:lstStyle/>
        <a:p>
          <a:endParaRPr lang="uk-UA" sz="1400"/>
        </a:p>
      </dgm:t>
    </dgm:pt>
    <dgm:pt modelId="{C1F0AA1C-E5E0-49FF-9B9B-E7C9CC50B674}">
      <dgm:prSet phldrT="[Текст]" custT="1"/>
      <dgm:spPr>
        <a:solidFill>
          <a:schemeClr val="accent1">
            <a:lumMod val="60000"/>
            <a:lumOff val="40000"/>
          </a:schemeClr>
        </a:solidFill>
        <a:ln>
          <a:solidFill>
            <a:schemeClr val="accent1">
              <a:lumMod val="75000"/>
            </a:schemeClr>
          </a:solidFill>
        </a:ln>
      </dgm:spPr>
      <dgm:t>
        <a:bodyPr/>
        <a:lstStyle/>
        <a:p>
          <a:r>
            <a:rPr lang="ru-RU" sz="1400" dirty="0" smtClean="0"/>
            <a:t>як результат</a:t>
          </a:r>
          <a:endParaRPr lang="uk-UA" sz="1400" dirty="0"/>
        </a:p>
      </dgm:t>
    </dgm:pt>
    <dgm:pt modelId="{3C14E4EA-C37F-43F4-BF10-B5D3598876FB}" type="parTrans" cxnId="{B9017B58-1FA4-487A-802E-3EACE28AD0AB}">
      <dgm:prSet/>
      <dgm:spPr/>
      <dgm:t>
        <a:bodyPr/>
        <a:lstStyle/>
        <a:p>
          <a:endParaRPr lang="uk-UA" sz="1400"/>
        </a:p>
      </dgm:t>
    </dgm:pt>
    <dgm:pt modelId="{42BF2370-10D7-4555-88AD-97C4CCCD048A}" type="sibTrans" cxnId="{B9017B58-1FA4-487A-802E-3EACE28AD0AB}">
      <dgm:prSet/>
      <dgm:spPr/>
      <dgm:t>
        <a:bodyPr/>
        <a:lstStyle/>
        <a:p>
          <a:endParaRPr lang="uk-UA" sz="1400"/>
        </a:p>
      </dgm:t>
    </dgm:pt>
    <dgm:pt modelId="{187F9B13-EE43-4EB7-B7D0-139131EAD128}">
      <dgm:prSet phldrT="[Текст]" custT="1"/>
      <dgm:spPr>
        <a:solidFill>
          <a:schemeClr val="accent1">
            <a:lumMod val="60000"/>
            <a:lumOff val="40000"/>
          </a:schemeClr>
        </a:solidFill>
        <a:ln>
          <a:solidFill>
            <a:schemeClr val="accent1">
              <a:lumMod val="75000"/>
            </a:schemeClr>
          </a:solidFill>
        </a:ln>
      </dgm:spPr>
      <dgm:t>
        <a:bodyPr/>
        <a:lstStyle/>
        <a:p>
          <a:r>
            <a:rPr lang="ru-RU" sz="1400" dirty="0" smtClean="0"/>
            <a:t>як </a:t>
          </a:r>
          <a:r>
            <a:rPr lang="ru-RU" sz="1400" dirty="0" err="1" smtClean="0"/>
            <a:t>об’єкт</a:t>
          </a:r>
          <a:endParaRPr lang="uk-UA" sz="1400" dirty="0"/>
        </a:p>
      </dgm:t>
    </dgm:pt>
    <dgm:pt modelId="{E5A0408D-6BA1-424B-AE44-28CA70B5EC40}" type="parTrans" cxnId="{32A29A17-7026-47B2-8C53-E1C91AE09E1F}">
      <dgm:prSet/>
      <dgm:spPr/>
      <dgm:t>
        <a:bodyPr/>
        <a:lstStyle/>
        <a:p>
          <a:endParaRPr lang="uk-UA" sz="1400"/>
        </a:p>
      </dgm:t>
    </dgm:pt>
    <dgm:pt modelId="{EAB0C8FE-73F3-476C-BF2F-11987EE27BDD}" type="sibTrans" cxnId="{32A29A17-7026-47B2-8C53-E1C91AE09E1F}">
      <dgm:prSet/>
      <dgm:spPr/>
      <dgm:t>
        <a:bodyPr/>
        <a:lstStyle/>
        <a:p>
          <a:endParaRPr lang="uk-UA" sz="1400"/>
        </a:p>
      </dgm:t>
    </dgm:pt>
    <dgm:pt modelId="{D097462D-66E6-4E12-8825-C59582AB2F48}" type="pres">
      <dgm:prSet presAssocID="{DB853ACE-B3B7-45E0-8ED8-25A144398057}" presName="theList" presStyleCnt="0">
        <dgm:presLayoutVars>
          <dgm:dir/>
          <dgm:animLvl val="lvl"/>
          <dgm:resizeHandles val="exact"/>
        </dgm:presLayoutVars>
      </dgm:prSet>
      <dgm:spPr/>
      <dgm:t>
        <a:bodyPr/>
        <a:lstStyle/>
        <a:p>
          <a:endParaRPr lang="uk-UA"/>
        </a:p>
      </dgm:t>
    </dgm:pt>
    <dgm:pt modelId="{5CBB223F-9378-46FB-A495-A987B8314A5D}" type="pres">
      <dgm:prSet presAssocID="{83D1F9C0-9E3E-4F0C-8F44-75FC7B6D68A1}" presName="compNode" presStyleCnt="0"/>
      <dgm:spPr/>
    </dgm:pt>
    <dgm:pt modelId="{472170B2-F024-452B-8865-E3385BE7FF42}" type="pres">
      <dgm:prSet presAssocID="{83D1F9C0-9E3E-4F0C-8F44-75FC7B6D68A1}" presName="aNode" presStyleLbl="bgShp" presStyleIdx="0" presStyleCnt="5"/>
      <dgm:spPr/>
      <dgm:t>
        <a:bodyPr/>
        <a:lstStyle/>
        <a:p>
          <a:endParaRPr lang="uk-UA"/>
        </a:p>
      </dgm:t>
    </dgm:pt>
    <dgm:pt modelId="{977A5240-F2A0-4B35-8D15-5BE293FB311E}" type="pres">
      <dgm:prSet presAssocID="{83D1F9C0-9E3E-4F0C-8F44-75FC7B6D68A1}" presName="textNode" presStyleLbl="bgShp" presStyleIdx="0" presStyleCnt="5"/>
      <dgm:spPr/>
      <dgm:t>
        <a:bodyPr/>
        <a:lstStyle/>
        <a:p>
          <a:endParaRPr lang="uk-UA"/>
        </a:p>
      </dgm:t>
    </dgm:pt>
    <dgm:pt modelId="{6109A80C-2BC2-4F53-9FF2-1AF10901671E}" type="pres">
      <dgm:prSet presAssocID="{83D1F9C0-9E3E-4F0C-8F44-75FC7B6D68A1}" presName="compChildNode" presStyleCnt="0"/>
      <dgm:spPr/>
    </dgm:pt>
    <dgm:pt modelId="{38AA23B7-572A-44CD-B013-770F468BF73A}" type="pres">
      <dgm:prSet presAssocID="{83D1F9C0-9E3E-4F0C-8F44-75FC7B6D68A1}" presName="theInnerList" presStyleCnt="0"/>
      <dgm:spPr/>
    </dgm:pt>
    <dgm:pt modelId="{A7A785F6-4E2C-4CB9-A05F-D29D80BF9FC8}" type="pres">
      <dgm:prSet presAssocID="{83D1F9C0-9E3E-4F0C-8F44-75FC7B6D68A1}" presName="aSpace" presStyleCnt="0"/>
      <dgm:spPr/>
    </dgm:pt>
    <dgm:pt modelId="{679AAA0A-4B5E-44D0-B730-EAF0B135AE8C}" type="pres">
      <dgm:prSet presAssocID="{E6C4845F-41B6-4973-9089-4260E75BD8CD}" presName="compNode" presStyleCnt="0"/>
      <dgm:spPr/>
    </dgm:pt>
    <dgm:pt modelId="{47AD9038-E904-4B60-9C6A-6332CED7F5D8}" type="pres">
      <dgm:prSet presAssocID="{E6C4845F-41B6-4973-9089-4260E75BD8CD}" presName="aNode" presStyleLbl="bgShp" presStyleIdx="1" presStyleCnt="5"/>
      <dgm:spPr/>
      <dgm:t>
        <a:bodyPr/>
        <a:lstStyle/>
        <a:p>
          <a:endParaRPr lang="uk-UA"/>
        </a:p>
      </dgm:t>
    </dgm:pt>
    <dgm:pt modelId="{DEAECD7D-AA78-4465-80C6-5EB13462FC8A}" type="pres">
      <dgm:prSet presAssocID="{E6C4845F-41B6-4973-9089-4260E75BD8CD}" presName="textNode" presStyleLbl="bgShp" presStyleIdx="1" presStyleCnt="5"/>
      <dgm:spPr/>
      <dgm:t>
        <a:bodyPr/>
        <a:lstStyle/>
        <a:p>
          <a:endParaRPr lang="uk-UA"/>
        </a:p>
      </dgm:t>
    </dgm:pt>
    <dgm:pt modelId="{05B61AA9-84A1-48F9-9DD7-02CD058074FC}" type="pres">
      <dgm:prSet presAssocID="{E6C4845F-41B6-4973-9089-4260E75BD8CD}" presName="compChildNode" presStyleCnt="0"/>
      <dgm:spPr/>
    </dgm:pt>
    <dgm:pt modelId="{BEAF92BC-5FA7-4CD2-800A-7573558A6231}" type="pres">
      <dgm:prSet presAssocID="{E6C4845F-41B6-4973-9089-4260E75BD8CD}" presName="theInnerList" presStyleCnt="0"/>
      <dgm:spPr/>
    </dgm:pt>
    <dgm:pt modelId="{2DD858B4-009D-42F2-B733-F92E9CB01514}" type="pres">
      <dgm:prSet presAssocID="{E6C4845F-41B6-4973-9089-4260E75BD8CD}" presName="aSpace" presStyleCnt="0"/>
      <dgm:spPr/>
    </dgm:pt>
    <dgm:pt modelId="{328D1B74-606A-47B4-A60A-F8F837C69F37}" type="pres">
      <dgm:prSet presAssocID="{29E4AE3B-78C4-4C50-A92F-272B613A3910}" presName="compNode" presStyleCnt="0"/>
      <dgm:spPr/>
    </dgm:pt>
    <dgm:pt modelId="{A525D965-2935-4B94-BCD7-9C542B3988A8}" type="pres">
      <dgm:prSet presAssocID="{29E4AE3B-78C4-4C50-A92F-272B613A3910}" presName="aNode" presStyleLbl="bgShp" presStyleIdx="2" presStyleCnt="5"/>
      <dgm:spPr/>
      <dgm:t>
        <a:bodyPr/>
        <a:lstStyle/>
        <a:p>
          <a:endParaRPr lang="uk-UA"/>
        </a:p>
      </dgm:t>
    </dgm:pt>
    <dgm:pt modelId="{C6DBB794-0ADB-48B8-8D2C-26063CE9A034}" type="pres">
      <dgm:prSet presAssocID="{29E4AE3B-78C4-4C50-A92F-272B613A3910}" presName="textNode" presStyleLbl="bgShp" presStyleIdx="2" presStyleCnt="5"/>
      <dgm:spPr/>
      <dgm:t>
        <a:bodyPr/>
        <a:lstStyle/>
        <a:p>
          <a:endParaRPr lang="uk-UA"/>
        </a:p>
      </dgm:t>
    </dgm:pt>
    <dgm:pt modelId="{8DE5B890-307E-48BF-BD6E-50B2A4D8D2EB}" type="pres">
      <dgm:prSet presAssocID="{29E4AE3B-78C4-4C50-A92F-272B613A3910}" presName="compChildNode" presStyleCnt="0"/>
      <dgm:spPr/>
    </dgm:pt>
    <dgm:pt modelId="{07DF1BD0-64CC-4F79-BC20-775B48C9D4AE}" type="pres">
      <dgm:prSet presAssocID="{29E4AE3B-78C4-4C50-A92F-272B613A3910}" presName="theInnerList" presStyleCnt="0"/>
      <dgm:spPr/>
    </dgm:pt>
    <dgm:pt modelId="{B169E33D-6F6D-44B7-A52A-9130E32E2C8E}" type="pres">
      <dgm:prSet presAssocID="{29E4AE3B-78C4-4C50-A92F-272B613A3910}" presName="aSpace" presStyleCnt="0"/>
      <dgm:spPr/>
    </dgm:pt>
    <dgm:pt modelId="{86CD384C-D65C-4138-9317-8D1F1A8DDD0B}" type="pres">
      <dgm:prSet presAssocID="{C1F0AA1C-E5E0-49FF-9B9B-E7C9CC50B674}" presName="compNode" presStyleCnt="0"/>
      <dgm:spPr/>
    </dgm:pt>
    <dgm:pt modelId="{674CB59E-03C9-4587-A999-DF92590B895E}" type="pres">
      <dgm:prSet presAssocID="{C1F0AA1C-E5E0-49FF-9B9B-E7C9CC50B674}" presName="aNode" presStyleLbl="bgShp" presStyleIdx="3" presStyleCnt="5"/>
      <dgm:spPr/>
      <dgm:t>
        <a:bodyPr/>
        <a:lstStyle/>
        <a:p>
          <a:endParaRPr lang="uk-UA"/>
        </a:p>
      </dgm:t>
    </dgm:pt>
    <dgm:pt modelId="{F0A405DD-B973-4654-AD0D-3FC7CCB1449C}" type="pres">
      <dgm:prSet presAssocID="{C1F0AA1C-E5E0-49FF-9B9B-E7C9CC50B674}" presName="textNode" presStyleLbl="bgShp" presStyleIdx="3" presStyleCnt="5"/>
      <dgm:spPr/>
      <dgm:t>
        <a:bodyPr/>
        <a:lstStyle/>
        <a:p>
          <a:endParaRPr lang="uk-UA"/>
        </a:p>
      </dgm:t>
    </dgm:pt>
    <dgm:pt modelId="{ECA7609C-966A-4277-B8F7-C25A8E1FAACB}" type="pres">
      <dgm:prSet presAssocID="{C1F0AA1C-E5E0-49FF-9B9B-E7C9CC50B674}" presName="compChildNode" presStyleCnt="0"/>
      <dgm:spPr/>
    </dgm:pt>
    <dgm:pt modelId="{6295F1BC-5B86-4391-84FF-844C3D058450}" type="pres">
      <dgm:prSet presAssocID="{C1F0AA1C-E5E0-49FF-9B9B-E7C9CC50B674}" presName="theInnerList" presStyleCnt="0"/>
      <dgm:spPr/>
    </dgm:pt>
    <dgm:pt modelId="{8881A5E1-C819-4172-82D2-5FBB94E6FBA4}" type="pres">
      <dgm:prSet presAssocID="{C1F0AA1C-E5E0-49FF-9B9B-E7C9CC50B674}" presName="aSpace" presStyleCnt="0"/>
      <dgm:spPr/>
    </dgm:pt>
    <dgm:pt modelId="{3CEA188B-CC57-41C2-8A29-96E7C52B9A27}" type="pres">
      <dgm:prSet presAssocID="{187F9B13-EE43-4EB7-B7D0-139131EAD128}" presName="compNode" presStyleCnt="0"/>
      <dgm:spPr/>
    </dgm:pt>
    <dgm:pt modelId="{0AEF1B2F-C73A-4268-892B-FD892BD8DF36}" type="pres">
      <dgm:prSet presAssocID="{187F9B13-EE43-4EB7-B7D0-139131EAD128}" presName="aNode" presStyleLbl="bgShp" presStyleIdx="4" presStyleCnt="5"/>
      <dgm:spPr/>
      <dgm:t>
        <a:bodyPr/>
        <a:lstStyle/>
        <a:p>
          <a:endParaRPr lang="uk-UA"/>
        </a:p>
      </dgm:t>
    </dgm:pt>
    <dgm:pt modelId="{26CE6C7C-450D-4454-97A3-B361C5CDD37F}" type="pres">
      <dgm:prSet presAssocID="{187F9B13-EE43-4EB7-B7D0-139131EAD128}" presName="textNode" presStyleLbl="bgShp" presStyleIdx="4" presStyleCnt="5"/>
      <dgm:spPr/>
      <dgm:t>
        <a:bodyPr/>
        <a:lstStyle/>
        <a:p>
          <a:endParaRPr lang="uk-UA"/>
        </a:p>
      </dgm:t>
    </dgm:pt>
    <dgm:pt modelId="{DC558186-D250-4DE8-8179-4D877400CC0C}" type="pres">
      <dgm:prSet presAssocID="{187F9B13-EE43-4EB7-B7D0-139131EAD128}" presName="compChildNode" presStyleCnt="0"/>
      <dgm:spPr/>
    </dgm:pt>
    <dgm:pt modelId="{E3B87DB5-2270-48EB-AC4A-36F472155537}" type="pres">
      <dgm:prSet presAssocID="{187F9B13-EE43-4EB7-B7D0-139131EAD128}" presName="theInnerList" presStyleCnt="0"/>
      <dgm:spPr/>
    </dgm:pt>
  </dgm:ptLst>
  <dgm:cxnLst>
    <dgm:cxn modelId="{1D6AE436-ACF8-4E84-A81C-9AE2A9EE877C}" type="presOf" srcId="{E6C4845F-41B6-4973-9089-4260E75BD8CD}" destId="{47AD9038-E904-4B60-9C6A-6332CED7F5D8}" srcOrd="0" destOrd="0" presId="urn:microsoft.com/office/officeart/2005/8/layout/lProcess2"/>
    <dgm:cxn modelId="{D0AC7A8A-DC3F-4B5B-AA0A-5404B4D1DB49}" type="presOf" srcId="{C1F0AA1C-E5E0-49FF-9B9B-E7C9CC50B674}" destId="{F0A405DD-B973-4654-AD0D-3FC7CCB1449C}" srcOrd="1" destOrd="0" presId="urn:microsoft.com/office/officeart/2005/8/layout/lProcess2"/>
    <dgm:cxn modelId="{D388E012-B7FA-4D5B-AD6D-F22EA656C0E7}" type="presOf" srcId="{187F9B13-EE43-4EB7-B7D0-139131EAD128}" destId="{26CE6C7C-450D-4454-97A3-B361C5CDD37F}" srcOrd="1" destOrd="0" presId="urn:microsoft.com/office/officeart/2005/8/layout/lProcess2"/>
    <dgm:cxn modelId="{0CF1A85D-1DB1-4594-834E-DC3E42D2850D}" type="presOf" srcId="{DB853ACE-B3B7-45E0-8ED8-25A144398057}" destId="{D097462D-66E6-4E12-8825-C59582AB2F48}" srcOrd="0" destOrd="0" presId="urn:microsoft.com/office/officeart/2005/8/layout/lProcess2"/>
    <dgm:cxn modelId="{C271CD2D-4652-4767-B1C3-D81A9CE56591}" type="presOf" srcId="{E6C4845F-41B6-4973-9089-4260E75BD8CD}" destId="{DEAECD7D-AA78-4465-80C6-5EB13462FC8A}" srcOrd="1" destOrd="0" presId="urn:microsoft.com/office/officeart/2005/8/layout/lProcess2"/>
    <dgm:cxn modelId="{3E6813B4-8960-4251-8B0C-74F65C7F733F}" srcId="{DB853ACE-B3B7-45E0-8ED8-25A144398057}" destId="{83D1F9C0-9E3E-4F0C-8F44-75FC7B6D68A1}" srcOrd="0" destOrd="0" parTransId="{9FA1018F-DC12-45B0-987E-5AC4C74329F7}" sibTransId="{79F3469B-C61F-4FA8-AE95-0771215E520A}"/>
    <dgm:cxn modelId="{BAA542A6-6713-4C39-962B-DBFE3E52EA46}" type="presOf" srcId="{83D1F9C0-9E3E-4F0C-8F44-75FC7B6D68A1}" destId="{977A5240-F2A0-4B35-8D15-5BE293FB311E}" srcOrd="1" destOrd="0" presId="urn:microsoft.com/office/officeart/2005/8/layout/lProcess2"/>
    <dgm:cxn modelId="{32A29A17-7026-47B2-8C53-E1C91AE09E1F}" srcId="{DB853ACE-B3B7-45E0-8ED8-25A144398057}" destId="{187F9B13-EE43-4EB7-B7D0-139131EAD128}" srcOrd="4" destOrd="0" parTransId="{E5A0408D-6BA1-424B-AE44-28CA70B5EC40}" sibTransId="{EAB0C8FE-73F3-476C-BF2F-11987EE27BDD}"/>
    <dgm:cxn modelId="{00FBF2DE-F67D-46E2-8E4F-2755305DBD11}" type="presOf" srcId="{C1F0AA1C-E5E0-49FF-9B9B-E7C9CC50B674}" destId="{674CB59E-03C9-4587-A999-DF92590B895E}" srcOrd="0" destOrd="0" presId="urn:microsoft.com/office/officeart/2005/8/layout/lProcess2"/>
    <dgm:cxn modelId="{8AE1BFFF-6B29-4494-99BF-6F8973C573D6}" type="presOf" srcId="{29E4AE3B-78C4-4C50-A92F-272B613A3910}" destId="{C6DBB794-0ADB-48B8-8D2C-26063CE9A034}" srcOrd="1" destOrd="0" presId="urn:microsoft.com/office/officeart/2005/8/layout/lProcess2"/>
    <dgm:cxn modelId="{9E3FBC8A-6325-447F-86AE-6A4299F8851F}" type="presOf" srcId="{83D1F9C0-9E3E-4F0C-8F44-75FC7B6D68A1}" destId="{472170B2-F024-452B-8865-E3385BE7FF42}" srcOrd="0" destOrd="0" presId="urn:microsoft.com/office/officeart/2005/8/layout/lProcess2"/>
    <dgm:cxn modelId="{92B78BFA-708A-4D2C-9E9C-B9CDC063A318}" type="presOf" srcId="{29E4AE3B-78C4-4C50-A92F-272B613A3910}" destId="{A525D965-2935-4B94-BCD7-9C542B3988A8}" srcOrd="0" destOrd="0" presId="urn:microsoft.com/office/officeart/2005/8/layout/lProcess2"/>
    <dgm:cxn modelId="{6CA865ED-9CC7-44AE-9588-C413B75C118E}" srcId="{DB853ACE-B3B7-45E0-8ED8-25A144398057}" destId="{29E4AE3B-78C4-4C50-A92F-272B613A3910}" srcOrd="2" destOrd="0" parTransId="{629D7B09-FAF2-4BE3-86B6-943D67794D59}" sibTransId="{DE7EA883-F13A-4332-B457-A14C4DB22B8F}"/>
    <dgm:cxn modelId="{B9017B58-1FA4-487A-802E-3EACE28AD0AB}" srcId="{DB853ACE-B3B7-45E0-8ED8-25A144398057}" destId="{C1F0AA1C-E5E0-49FF-9B9B-E7C9CC50B674}" srcOrd="3" destOrd="0" parTransId="{3C14E4EA-C37F-43F4-BF10-B5D3598876FB}" sibTransId="{42BF2370-10D7-4555-88AD-97C4CCCD048A}"/>
    <dgm:cxn modelId="{8385E7A8-45DF-4E48-B884-0AC0FCF6A18F}" type="presOf" srcId="{187F9B13-EE43-4EB7-B7D0-139131EAD128}" destId="{0AEF1B2F-C73A-4268-892B-FD892BD8DF36}" srcOrd="0" destOrd="0" presId="urn:microsoft.com/office/officeart/2005/8/layout/lProcess2"/>
    <dgm:cxn modelId="{F88DA524-3EC0-498F-B31B-EA866AF761C6}" srcId="{DB853ACE-B3B7-45E0-8ED8-25A144398057}" destId="{E6C4845F-41B6-4973-9089-4260E75BD8CD}" srcOrd="1" destOrd="0" parTransId="{7A92A768-6F59-46A7-A83C-7AE320B65CB0}" sibTransId="{AB9D6CD9-4DD2-4C5E-8265-9F5FAB78086F}"/>
    <dgm:cxn modelId="{1EA38972-9D34-498D-8732-EE72E2256D51}" type="presParOf" srcId="{D097462D-66E6-4E12-8825-C59582AB2F48}" destId="{5CBB223F-9378-46FB-A495-A987B8314A5D}" srcOrd="0" destOrd="0" presId="urn:microsoft.com/office/officeart/2005/8/layout/lProcess2"/>
    <dgm:cxn modelId="{24E916D5-7952-496A-BF5C-C9F182DF79D2}" type="presParOf" srcId="{5CBB223F-9378-46FB-A495-A987B8314A5D}" destId="{472170B2-F024-452B-8865-E3385BE7FF42}" srcOrd="0" destOrd="0" presId="urn:microsoft.com/office/officeart/2005/8/layout/lProcess2"/>
    <dgm:cxn modelId="{CC20F2AE-51AB-4337-BFA3-6BF4DBF6C0CA}" type="presParOf" srcId="{5CBB223F-9378-46FB-A495-A987B8314A5D}" destId="{977A5240-F2A0-4B35-8D15-5BE293FB311E}" srcOrd="1" destOrd="0" presId="urn:microsoft.com/office/officeart/2005/8/layout/lProcess2"/>
    <dgm:cxn modelId="{5F7A2467-D43B-44C9-966A-A36456874E57}" type="presParOf" srcId="{5CBB223F-9378-46FB-A495-A987B8314A5D}" destId="{6109A80C-2BC2-4F53-9FF2-1AF10901671E}" srcOrd="2" destOrd="0" presId="urn:microsoft.com/office/officeart/2005/8/layout/lProcess2"/>
    <dgm:cxn modelId="{23D6D27A-1793-489F-9835-C181A65DA34A}" type="presParOf" srcId="{6109A80C-2BC2-4F53-9FF2-1AF10901671E}" destId="{38AA23B7-572A-44CD-B013-770F468BF73A}" srcOrd="0" destOrd="0" presId="urn:microsoft.com/office/officeart/2005/8/layout/lProcess2"/>
    <dgm:cxn modelId="{A6C83B9B-A0A7-41CC-A88B-D50E58A3950B}" type="presParOf" srcId="{D097462D-66E6-4E12-8825-C59582AB2F48}" destId="{A7A785F6-4E2C-4CB9-A05F-D29D80BF9FC8}" srcOrd="1" destOrd="0" presId="urn:microsoft.com/office/officeart/2005/8/layout/lProcess2"/>
    <dgm:cxn modelId="{3EC6DDFC-4089-4FF0-9F1E-A5974F810C0A}" type="presParOf" srcId="{D097462D-66E6-4E12-8825-C59582AB2F48}" destId="{679AAA0A-4B5E-44D0-B730-EAF0B135AE8C}" srcOrd="2" destOrd="0" presId="urn:microsoft.com/office/officeart/2005/8/layout/lProcess2"/>
    <dgm:cxn modelId="{DC41BE1A-85ED-4808-99A8-4466C9EBDDDB}" type="presParOf" srcId="{679AAA0A-4B5E-44D0-B730-EAF0B135AE8C}" destId="{47AD9038-E904-4B60-9C6A-6332CED7F5D8}" srcOrd="0" destOrd="0" presId="urn:microsoft.com/office/officeart/2005/8/layout/lProcess2"/>
    <dgm:cxn modelId="{A4B990EF-66B5-4BA1-A552-DF41FEA30A00}" type="presParOf" srcId="{679AAA0A-4B5E-44D0-B730-EAF0B135AE8C}" destId="{DEAECD7D-AA78-4465-80C6-5EB13462FC8A}" srcOrd="1" destOrd="0" presId="urn:microsoft.com/office/officeart/2005/8/layout/lProcess2"/>
    <dgm:cxn modelId="{CB125FE4-24FD-430B-A1FE-A8203A6A59D1}" type="presParOf" srcId="{679AAA0A-4B5E-44D0-B730-EAF0B135AE8C}" destId="{05B61AA9-84A1-48F9-9DD7-02CD058074FC}" srcOrd="2" destOrd="0" presId="urn:microsoft.com/office/officeart/2005/8/layout/lProcess2"/>
    <dgm:cxn modelId="{29809A54-880D-4B19-A0B5-9C2B23B2CB91}" type="presParOf" srcId="{05B61AA9-84A1-48F9-9DD7-02CD058074FC}" destId="{BEAF92BC-5FA7-4CD2-800A-7573558A6231}" srcOrd="0" destOrd="0" presId="urn:microsoft.com/office/officeart/2005/8/layout/lProcess2"/>
    <dgm:cxn modelId="{3A22A316-5B96-458A-97C4-DFAEAC6D1C05}" type="presParOf" srcId="{D097462D-66E6-4E12-8825-C59582AB2F48}" destId="{2DD858B4-009D-42F2-B733-F92E9CB01514}" srcOrd="3" destOrd="0" presId="urn:microsoft.com/office/officeart/2005/8/layout/lProcess2"/>
    <dgm:cxn modelId="{173DC231-35F2-4D1F-A943-4E9850D4861D}" type="presParOf" srcId="{D097462D-66E6-4E12-8825-C59582AB2F48}" destId="{328D1B74-606A-47B4-A60A-F8F837C69F37}" srcOrd="4" destOrd="0" presId="urn:microsoft.com/office/officeart/2005/8/layout/lProcess2"/>
    <dgm:cxn modelId="{E09D98D9-09C0-4E2D-ACFE-27B589DF3632}" type="presParOf" srcId="{328D1B74-606A-47B4-A60A-F8F837C69F37}" destId="{A525D965-2935-4B94-BCD7-9C542B3988A8}" srcOrd="0" destOrd="0" presId="urn:microsoft.com/office/officeart/2005/8/layout/lProcess2"/>
    <dgm:cxn modelId="{C31DA58D-B5C2-491D-93D9-A622FD4BB9A9}" type="presParOf" srcId="{328D1B74-606A-47B4-A60A-F8F837C69F37}" destId="{C6DBB794-0ADB-48B8-8D2C-26063CE9A034}" srcOrd="1" destOrd="0" presId="urn:microsoft.com/office/officeart/2005/8/layout/lProcess2"/>
    <dgm:cxn modelId="{B09E325E-DC7B-4D4B-9F0C-573D24D21433}" type="presParOf" srcId="{328D1B74-606A-47B4-A60A-F8F837C69F37}" destId="{8DE5B890-307E-48BF-BD6E-50B2A4D8D2EB}" srcOrd="2" destOrd="0" presId="urn:microsoft.com/office/officeart/2005/8/layout/lProcess2"/>
    <dgm:cxn modelId="{00F2151A-BFFB-4464-9B91-1C1583235A71}" type="presParOf" srcId="{8DE5B890-307E-48BF-BD6E-50B2A4D8D2EB}" destId="{07DF1BD0-64CC-4F79-BC20-775B48C9D4AE}" srcOrd="0" destOrd="0" presId="urn:microsoft.com/office/officeart/2005/8/layout/lProcess2"/>
    <dgm:cxn modelId="{C3B11B06-76E5-4C20-B6DC-B3E0E96ADA87}" type="presParOf" srcId="{D097462D-66E6-4E12-8825-C59582AB2F48}" destId="{B169E33D-6F6D-44B7-A52A-9130E32E2C8E}" srcOrd="5" destOrd="0" presId="urn:microsoft.com/office/officeart/2005/8/layout/lProcess2"/>
    <dgm:cxn modelId="{A20E2618-5DE7-49BA-AFD7-367AA5A2EDD0}" type="presParOf" srcId="{D097462D-66E6-4E12-8825-C59582AB2F48}" destId="{86CD384C-D65C-4138-9317-8D1F1A8DDD0B}" srcOrd="6" destOrd="0" presId="urn:microsoft.com/office/officeart/2005/8/layout/lProcess2"/>
    <dgm:cxn modelId="{4F59F23C-22F6-4124-83E6-33A67B74C2CD}" type="presParOf" srcId="{86CD384C-D65C-4138-9317-8D1F1A8DDD0B}" destId="{674CB59E-03C9-4587-A999-DF92590B895E}" srcOrd="0" destOrd="0" presId="urn:microsoft.com/office/officeart/2005/8/layout/lProcess2"/>
    <dgm:cxn modelId="{9EF1F673-764D-4174-AAD6-1CC6EC681E99}" type="presParOf" srcId="{86CD384C-D65C-4138-9317-8D1F1A8DDD0B}" destId="{F0A405DD-B973-4654-AD0D-3FC7CCB1449C}" srcOrd="1" destOrd="0" presId="urn:microsoft.com/office/officeart/2005/8/layout/lProcess2"/>
    <dgm:cxn modelId="{2C886787-2915-4D75-AFA2-3C55A81491BD}" type="presParOf" srcId="{86CD384C-D65C-4138-9317-8D1F1A8DDD0B}" destId="{ECA7609C-966A-4277-B8F7-C25A8E1FAACB}" srcOrd="2" destOrd="0" presId="urn:microsoft.com/office/officeart/2005/8/layout/lProcess2"/>
    <dgm:cxn modelId="{E643EE98-E5E1-4663-9AB1-EF6EB1DD0B62}" type="presParOf" srcId="{ECA7609C-966A-4277-B8F7-C25A8E1FAACB}" destId="{6295F1BC-5B86-4391-84FF-844C3D058450}" srcOrd="0" destOrd="0" presId="urn:microsoft.com/office/officeart/2005/8/layout/lProcess2"/>
    <dgm:cxn modelId="{2E45A036-EB9D-47AA-9C5C-9C94770D6249}" type="presParOf" srcId="{D097462D-66E6-4E12-8825-C59582AB2F48}" destId="{8881A5E1-C819-4172-82D2-5FBB94E6FBA4}" srcOrd="7" destOrd="0" presId="urn:microsoft.com/office/officeart/2005/8/layout/lProcess2"/>
    <dgm:cxn modelId="{EE04B51E-0AFC-465A-B4E4-01A8D27E6BEB}" type="presParOf" srcId="{D097462D-66E6-4E12-8825-C59582AB2F48}" destId="{3CEA188B-CC57-41C2-8A29-96E7C52B9A27}" srcOrd="8" destOrd="0" presId="urn:microsoft.com/office/officeart/2005/8/layout/lProcess2"/>
    <dgm:cxn modelId="{C278146C-3811-4E98-B2C9-EC1B0F176510}" type="presParOf" srcId="{3CEA188B-CC57-41C2-8A29-96E7C52B9A27}" destId="{0AEF1B2F-C73A-4268-892B-FD892BD8DF36}" srcOrd="0" destOrd="0" presId="urn:microsoft.com/office/officeart/2005/8/layout/lProcess2"/>
    <dgm:cxn modelId="{8D300B48-5105-4BFB-9340-65B9D7937BE8}" type="presParOf" srcId="{3CEA188B-CC57-41C2-8A29-96E7C52B9A27}" destId="{26CE6C7C-450D-4454-97A3-B361C5CDD37F}" srcOrd="1" destOrd="0" presId="urn:microsoft.com/office/officeart/2005/8/layout/lProcess2"/>
    <dgm:cxn modelId="{F98F79B4-0416-4BC9-9A05-927321D00FB9}" type="presParOf" srcId="{3CEA188B-CC57-41C2-8A29-96E7C52B9A27}" destId="{DC558186-D250-4DE8-8179-4D877400CC0C}" srcOrd="2" destOrd="0" presId="urn:microsoft.com/office/officeart/2005/8/layout/lProcess2"/>
    <dgm:cxn modelId="{B568B4C3-7E25-450B-BA7D-63B59A72403F}" type="presParOf" srcId="{DC558186-D250-4DE8-8179-4D877400CC0C}" destId="{E3B87DB5-2270-48EB-AC4A-36F472155537}" srcOrd="0"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3C8440-027C-4F8E-B58C-C91CE97E02C4}" type="doc">
      <dgm:prSet loTypeId="urn:microsoft.com/office/officeart/2005/8/layout/target3" loCatId="list" qsTypeId="urn:microsoft.com/office/officeart/2005/8/quickstyle/simple1" qsCatId="simple" csTypeId="urn:microsoft.com/office/officeart/2005/8/colors/accent2_4" csCatId="accent2" phldr="1"/>
      <dgm:spPr/>
      <dgm:t>
        <a:bodyPr/>
        <a:lstStyle/>
        <a:p>
          <a:endParaRPr lang="uk-UA"/>
        </a:p>
      </dgm:t>
    </dgm:pt>
    <dgm:pt modelId="{68272EB6-503F-44CC-A8AA-CC42655C1641}">
      <dgm:prSet phldrT="[Текст]" custT="1"/>
      <dgm:spPr/>
      <dgm:t>
        <a:bodyPr/>
        <a:lstStyle/>
        <a:p>
          <a:r>
            <a:rPr lang="uk-UA" sz="1600" dirty="0" smtClean="0"/>
            <a:t>науково-технічна новизна;</a:t>
          </a:r>
          <a:endParaRPr lang="uk-UA" sz="1600" dirty="0"/>
        </a:p>
      </dgm:t>
    </dgm:pt>
    <dgm:pt modelId="{B724E27D-51D5-430F-AEAC-B4946DA9134C}" type="parTrans" cxnId="{9B2DB8B9-39E6-4610-89F7-5FC799D8A344}">
      <dgm:prSet/>
      <dgm:spPr/>
      <dgm:t>
        <a:bodyPr/>
        <a:lstStyle/>
        <a:p>
          <a:endParaRPr lang="uk-UA" sz="1600"/>
        </a:p>
      </dgm:t>
    </dgm:pt>
    <dgm:pt modelId="{EFEA0D1F-9960-4F3F-8438-B3A59551AFAF}" type="sibTrans" cxnId="{9B2DB8B9-39E6-4610-89F7-5FC799D8A344}">
      <dgm:prSet/>
      <dgm:spPr/>
      <dgm:t>
        <a:bodyPr/>
        <a:lstStyle/>
        <a:p>
          <a:endParaRPr lang="uk-UA" sz="1600"/>
        </a:p>
      </dgm:t>
    </dgm:pt>
    <dgm:pt modelId="{EF551D64-E2B6-4C93-BCA5-E6D4B100319A}">
      <dgm:prSet custT="1"/>
      <dgm:spPr/>
      <dgm:t>
        <a:bodyPr/>
        <a:lstStyle/>
        <a:p>
          <a:r>
            <a:rPr lang="ru-RU" sz="1600" dirty="0" err="1" smtClean="0"/>
            <a:t>практичне</a:t>
          </a:r>
          <a:r>
            <a:rPr lang="ru-RU" sz="1600" dirty="0" smtClean="0"/>
            <a:t> </a:t>
          </a:r>
          <a:r>
            <a:rPr lang="ru-RU" sz="1600" dirty="0" err="1" smtClean="0"/>
            <a:t>втілення</a:t>
          </a:r>
          <a:r>
            <a:rPr lang="ru-RU" sz="1600" dirty="0" smtClean="0"/>
            <a:t> (</a:t>
          </a:r>
          <a:r>
            <a:rPr lang="ru-RU" sz="1600" dirty="0" err="1" smtClean="0"/>
            <a:t>промислова</a:t>
          </a:r>
          <a:r>
            <a:rPr lang="ru-RU" sz="1600" dirty="0" smtClean="0"/>
            <a:t> </a:t>
          </a:r>
          <a:r>
            <a:rPr lang="ru-RU" sz="1600" dirty="0" err="1" smtClean="0"/>
            <a:t>придатність</a:t>
          </a:r>
          <a:r>
            <a:rPr lang="ru-RU" sz="1600" dirty="0" smtClean="0"/>
            <a:t>), </a:t>
          </a:r>
          <a:r>
            <a:rPr lang="ru-RU" sz="1600" dirty="0" err="1" smtClean="0"/>
            <a:t>тобто</a:t>
          </a:r>
          <a:r>
            <a:rPr lang="ru-RU" sz="1600" dirty="0" smtClean="0"/>
            <a:t> </a:t>
          </a:r>
          <a:r>
            <a:rPr lang="ru-RU" sz="1600" dirty="0" err="1" smtClean="0"/>
            <a:t>використання</a:t>
          </a:r>
          <a:r>
            <a:rPr lang="ru-RU" sz="1600" dirty="0" smtClean="0"/>
            <a:t>, </a:t>
          </a:r>
          <a:r>
            <a:rPr lang="ru-RU" sz="1600" dirty="0" err="1" smtClean="0"/>
            <a:t>наприклад</a:t>
          </a:r>
          <a:r>
            <a:rPr lang="ru-RU" sz="1600" dirty="0" smtClean="0"/>
            <a:t>, у </a:t>
          </a:r>
          <a:r>
            <a:rPr lang="ru-RU" sz="1600" dirty="0" err="1" smtClean="0"/>
            <a:t>промисловості</a:t>
          </a:r>
          <a:r>
            <a:rPr lang="ru-RU" sz="1600" dirty="0" smtClean="0"/>
            <a:t>, </a:t>
          </a:r>
          <a:r>
            <a:rPr lang="ru-RU" sz="1600" dirty="0" err="1" smtClean="0"/>
            <a:t>сільському</a:t>
          </a:r>
          <a:r>
            <a:rPr lang="ru-RU" sz="1600" dirty="0" smtClean="0"/>
            <a:t> </a:t>
          </a:r>
          <a:r>
            <a:rPr lang="ru-RU" sz="1600" dirty="0" err="1" smtClean="0"/>
            <a:t>господарстві</a:t>
          </a:r>
          <a:r>
            <a:rPr lang="ru-RU" sz="1600" dirty="0" smtClean="0"/>
            <a:t>, </a:t>
          </a:r>
          <a:r>
            <a:rPr lang="ru-RU" sz="1600" dirty="0" err="1" smtClean="0"/>
            <a:t>охороні</a:t>
          </a:r>
          <a:r>
            <a:rPr lang="ru-RU" sz="1600" dirty="0" smtClean="0"/>
            <a:t> </a:t>
          </a:r>
          <a:r>
            <a:rPr lang="ru-RU" sz="1600" dirty="0" err="1" smtClean="0"/>
            <a:t>здоров'я</a:t>
          </a:r>
          <a:r>
            <a:rPr lang="ru-RU" sz="1600" dirty="0" smtClean="0"/>
            <a:t>, </a:t>
          </a:r>
          <a:r>
            <a:rPr lang="ru-RU" sz="1600" dirty="0" err="1" smtClean="0"/>
            <a:t>освіті</a:t>
          </a:r>
          <a:r>
            <a:rPr lang="ru-RU" sz="1600" dirty="0" smtClean="0"/>
            <a:t> </a:t>
          </a:r>
          <a:r>
            <a:rPr lang="ru-RU" sz="1600" dirty="0" err="1" smtClean="0"/>
            <a:t>або</a:t>
          </a:r>
          <a:r>
            <a:rPr lang="ru-RU" sz="1600" dirty="0" smtClean="0"/>
            <a:t> </a:t>
          </a:r>
          <a:r>
            <a:rPr lang="ru-RU" sz="1600" dirty="0" err="1" smtClean="0"/>
            <a:t>інших</a:t>
          </a:r>
          <a:r>
            <a:rPr lang="ru-RU" sz="1600" dirty="0" smtClean="0"/>
            <a:t> областях </a:t>
          </a:r>
          <a:r>
            <a:rPr lang="ru-RU" sz="1600" dirty="0" err="1" smtClean="0"/>
            <a:t>діяльності</a:t>
          </a:r>
          <a:r>
            <a:rPr lang="ru-RU" sz="1600" dirty="0" smtClean="0"/>
            <a:t>;</a:t>
          </a:r>
          <a:endParaRPr lang="uk-UA" sz="1600" dirty="0"/>
        </a:p>
      </dgm:t>
    </dgm:pt>
    <dgm:pt modelId="{B58536B8-D601-4969-9A16-85C2B0E83A87}" type="parTrans" cxnId="{2F529A78-E1CF-41A7-B3CD-883C36E6EF06}">
      <dgm:prSet/>
      <dgm:spPr/>
      <dgm:t>
        <a:bodyPr/>
        <a:lstStyle/>
        <a:p>
          <a:endParaRPr lang="uk-UA" sz="1600"/>
        </a:p>
      </dgm:t>
    </dgm:pt>
    <dgm:pt modelId="{C2E388B0-3D14-4525-A69B-FF09481B505F}" type="sibTrans" cxnId="{2F529A78-E1CF-41A7-B3CD-883C36E6EF06}">
      <dgm:prSet/>
      <dgm:spPr/>
      <dgm:t>
        <a:bodyPr/>
        <a:lstStyle/>
        <a:p>
          <a:endParaRPr lang="uk-UA" sz="1600"/>
        </a:p>
      </dgm:t>
    </dgm:pt>
    <dgm:pt modelId="{3627A145-6DC0-4F66-8748-47BF799F9B0F}">
      <dgm:prSet custT="1"/>
      <dgm:spPr/>
      <dgm:t>
        <a:bodyPr/>
        <a:lstStyle/>
        <a:p>
          <a:r>
            <a:rPr lang="ru-RU" sz="1600" dirty="0" err="1" smtClean="0"/>
            <a:t>комерційна</a:t>
          </a:r>
          <a:r>
            <a:rPr lang="ru-RU" sz="1600" dirty="0" smtClean="0"/>
            <a:t> </a:t>
          </a:r>
          <a:r>
            <a:rPr lang="ru-RU" sz="1600" dirty="0" err="1" smtClean="0"/>
            <a:t>реалізованість</a:t>
          </a:r>
          <a:r>
            <a:rPr lang="ru-RU" sz="1600" dirty="0" smtClean="0"/>
            <a:t>, яка </a:t>
          </a:r>
          <a:r>
            <a:rPr lang="ru-RU" sz="1600" dirty="0" err="1" smtClean="0"/>
            <a:t>означає</a:t>
          </a:r>
          <a:r>
            <a:rPr lang="ru-RU" sz="1600" dirty="0" smtClean="0"/>
            <a:t>, </a:t>
          </a:r>
          <a:r>
            <a:rPr lang="ru-RU" sz="1600" dirty="0" err="1" smtClean="0"/>
            <a:t>що</a:t>
          </a:r>
          <a:r>
            <a:rPr lang="ru-RU" sz="1600" dirty="0" smtClean="0"/>
            <a:t> </a:t>
          </a:r>
          <a:r>
            <a:rPr lang="ru-RU" sz="1600" dirty="0" err="1" smtClean="0"/>
            <a:t>нововведення</a:t>
          </a:r>
          <a:r>
            <a:rPr lang="ru-RU" sz="1600" dirty="0" smtClean="0"/>
            <a:t> «</a:t>
          </a:r>
          <a:r>
            <a:rPr lang="ru-RU" sz="1600" dirty="0" err="1" smtClean="0"/>
            <a:t>сприйнято</a:t>
          </a:r>
          <a:r>
            <a:rPr lang="ru-RU" sz="1600" dirty="0" smtClean="0"/>
            <a:t>» ринком, </a:t>
          </a:r>
          <a:r>
            <a:rPr lang="ru-RU" sz="1600" dirty="0" err="1" smtClean="0"/>
            <a:t>тобто</a:t>
          </a:r>
          <a:r>
            <a:rPr lang="ru-RU" sz="1600" dirty="0" smtClean="0"/>
            <a:t> </a:t>
          </a:r>
          <a:r>
            <a:rPr lang="ru-RU" sz="1600" dirty="0" err="1" smtClean="0"/>
            <a:t>реалізовується</a:t>
          </a:r>
          <a:r>
            <a:rPr lang="ru-RU" sz="1600" dirty="0" smtClean="0"/>
            <a:t> на ринку; </a:t>
          </a:r>
          <a:r>
            <a:rPr lang="ru-RU" sz="1600" dirty="0" err="1" smtClean="0"/>
            <a:t>що</a:t>
          </a:r>
          <a:r>
            <a:rPr lang="ru-RU" sz="1600" dirty="0" smtClean="0"/>
            <a:t>, в свою </a:t>
          </a:r>
          <a:r>
            <a:rPr lang="ru-RU" sz="1600" dirty="0" err="1" smtClean="0"/>
            <a:t>чергу</a:t>
          </a:r>
          <a:r>
            <a:rPr lang="ru-RU" sz="1600" dirty="0" smtClean="0"/>
            <a:t>, </a:t>
          </a:r>
          <a:r>
            <a:rPr lang="ru-RU" sz="1600" dirty="0" err="1" smtClean="0"/>
            <a:t>означає</a:t>
          </a:r>
          <a:r>
            <a:rPr lang="ru-RU" sz="1600" dirty="0" smtClean="0"/>
            <a:t> </a:t>
          </a:r>
          <a:r>
            <a:rPr lang="ru-RU" sz="1600" dirty="0" err="1" smtClean="0"/>
            <a:t>здатність</a:t>
          </a:r>
          <a:r>
            <a:rPr lang="ru-RU" sz="1600" dirty="0" smtClean="0"/>
            <a:t> </a:t>
          </a:r>
          <a:r>
            <a:rPr lang="ru-RU" sz="1600" dirty="0" err="1" smtClean="0"/>
            <a:t>задовольнити</a:t>
          </a:r>
          <a:r>
            <a:rPr lang="ru-RU" sz="1600" dirty="0" smtClean="0"/>
            <a:t> </a:t>
          </a:r>
          <a:r>
            <a:rPr lang="ru-RU" sz="1600" dirty="0" err="1" smtClean="0"/>
            <a:t>певні</a:t>
          </a:r>
          <a:r>
            <a:rPr lang="ru-RU" sz="1600" dirty="0" smtClean="0"/>
            <a:t> </a:t>
          </a:r>
          <a:r>
            <a:rPr lang="ru-RU" sz="1600" dirty="0" err="1" smtClean="0"/>
            <a:t>запити</a:t>
          </a:r>
          <a:r>
            <a:rPr lang="ru-RU" sz="1600" dirty="0" smtClean="0"/>
            <a:t> </a:t>
          </a:r>
          <a:r>
            <a:rPr lang="ru-RU" sz="1600" dirty="0" err="1" smtClean="0"/>
            <a:t>споживачів</a:t>
          </a:r>
          <a:r>
            <a:rPr lang="ru-RU" sz="1600" dirty="0" smtClean="0"/>
            <a:t>.</a:t>
          </a:r>
          <a:endParaRPr lang="uk-UA" sz="1600" dirty="0"/>
        </a:p>
      </dgm:t>
    </dgm:pt>
    <dgm:pt modelId="{36F73C13-2EC7-4EA0-8F75-33F640C76B05}" type="parTrans" cxnId="{488B6507-B72D-474B-955C-943041575E36}">
      <dgm:prSet/>
      <dgm:spPr/>
      <dgm:t>
        <a:bodyPr/>
        <a:lstStyle/>
        <a:p>
          <a:endParaRPr lang="uk-UA" sz="1600"/>
        </a:p>
      </dgm:t>
    </dgm:pt>
    <dgm:pt modelId="{C304DE80-880C-4F9A-8AE7-4261731316C5}" type="sibTrans" cxnId="{488B6507-B72D-474B-955C-943041575E36}">
      <dgm:prSet/>
      <dgm:spPr/>
      <dgm:t>
        <a:bodyPr/>
        <a:lstStyle/>
        <a:p>
          <a:endParaRPr lang="uk-UA" sz="1600"/>
        </a:p>
      </dgm:t>
    </dgm:pt>
    <dgm:pt modelId="{221C091B-9C6F-4B3B-B3F9-0EBCB3FE84DC}" type="pres">
      <dgm:prSet presAssocID="{413C8440-027C-4F8E-B58C-C91CE97E02C4}" presName="Name0" presStyleCnt="0">
        <dgm:presLayoutVars>
          <dgm:chMax val="7"/>
          <dgm:dir/>
          <dgm:animLvl val="lvl"/>
          <dgm:resizeHandles val="exact"/>
        </dgm:presLayoutVars>
      </dgm:prSet>
      <dgm:spPr/>
      <dgm:t>
        <a:bodyPr/>
        <a:lstStyle/>
        <a:p>
          <a:endParaRPr lang="uk-UA"/>
        </a:p>
      </dgm:t>
    </dgm:pt>
    <dgm:pt modelId="{51EC646E-AA7A-4E31-A305-6B0D5168D111}" type="pres">
      <dgm:prSet presAssocID="{68272EB6-503F-44CC-A8AA-CC42655C1641}" presName="circle1" presStyleLbl="node1" presStyleIdx="0" presStyleCnt="3"/>
      <dgm:spPr/>
    </dgm:pt>
    <dgm:pt modelId="{341A7330-17AB-4FA4-B106-3BE5E7946C50}" type="pres">
      <dgm:prSet presAssocID="{68272EB6-503F-44CC-A8AA-CC42655C1641}" presName="space" presStyleCnt="0"/>
      <dgm:spPr/>
    </dgm:pt>
    <dgm:pt modelId="{3F7D92CA-033E-4BD0-9594-79ADC4588837}" type="pres">
      <dgm:prSet presAssocID="{68272EB6-503F-44CC-A8AA-CC42655C1641}" presName="rect1" presStyleLbl="alignAcc1" presStyleIdx="0" presStyleCnt="3"/>
      <dgm:spPr/>
      <dgm:t>
        <a:bodyPr/>
        <a:lstStyle/>
        <a:p>
          <a:endParaRPr lang="uk-UA"/>
        </a:p>
      </dgm:t>
    </dgm:pt>
    <dgm:pt modelId="{8462C1F0-B048-448F-9F78-C01B5788E636}" type="pres">
      <dgm:prSet presAssocID="{EF551D64-E2B6-4C93-BCA5-E6D4B100319A}" presName="vertSpace2" presStyleLbl="node1" presStyleIdx="0" presStyleCnt="3"/>
      <dgm:spPr/>
    </dgm:pt>
    <dgm:pt modelId="{1830586C-FAA7-4DE0-926A-5218F36A0276}" type="pres">
      <dgm:prSet presAssocID="{EF551D64-E2B6-4C93-BCA5-E6D4B100319A}" presName="circle2" presStyleLbl="node1" presStyleIdx="1" presStyleCnt="3"/>
      <dgm:spPr/>
    </dgm:pt>
    <dgm:pt modelId="{E16127C5-4ED0-4C1A-9044-135EC149296F}" type="pres">
      <dgm:prSet presAssocID="{EF551D64-E2B6-4C93-BCA5-E6D4B100319A}" presName="rect2" presStyleLbl="alignAcc1" presStyleIdx="1" presStyleCnt="3"/>
      <dgm:spPr/>
      <dgm:t>
        <a:bodyPr/>
        <a:lstStyle/>
        <a:p>
          <a:endParaRPr lang="uk-UA"/>
        </a:p>
      </dgm:t>
    </dgm:pt>
    <dgm:pt modelId="{EC12969F-D228-45B6-8F74-326CF83B8F12}" type="pres">
      <dgm:prSet presAssocID="{3627A145-6DC0-4F66-8748-47BF799F9B0F}" presName="vertSpace3" presStyleLbl="node1" presStyleIdx="1" presStyleCnt="3"/>
      <dgm:spPr/>
    </dgm:pt>
    <dgm:pt modelId="{EABE90F7-4C08-42AE-93C0-73288709968F}" type="pres">
      <dgm:prSet presAssocID="{3627A145-6DC0-4F66-8748-47BF799F9B0F}" presName="circle3" presStyleLbl="node1" presStyleIdx="2" presStyleCnt="3"/>
      <dgm:spPr/>
    </dgm:pt>
    <dgm:pt modelId="{648065C8-60F4-44B0-B838-F6016DE63281}" type="pres">
      <dgm:prSet presAssocID="{3627A145-6DC0-4F66-8748-47BF799F9B0F}" presName="rect3" presStyleLbl="alignAcc1" presStyleIdx="2" presStyleCnt="3"/>
      <dgm:spPr/>
      <dgm:t>
        <a:bodyPr/>
        <a:lstStyle/>
        <a:p>
          <a:endParaRPr lang="uk-UA"/>
        </a:p>
      </dgm:t>
    </dgm:pt>
    <dgm:pt modelId="{7B2071F1-BEA8-48B3-8BD4-7F14DC055968}" type="pres">
      <dgm:prSet presAssocID="{68272EB6-503F-44CC-A8AA-CC42655C1641}" presName="rect1ParTxNoCh" presStyleLbl="alignAcc1" presStyleIdx="2" presStyleCnt="3">
        <dgm:presLayoutVars>
          <dgm:chMax val="1"/>
          <dgm:bulletEnabled val="1"/>
        </dgm:presLayoutVars>
      </dgm:prSet>
      <dgm:spPr/>
      <dgm:t>
        <a:bodyPr/>
        <a:lstStyle/>
        <a:p>
          <a:endParaRPr lang="uk-UA"/>
        </a:p>
      </dgm:t>
    </dgm:pt>
    <dgm:pt modelId="{442FDFBF-40A2-4FA4-AC2D-33201898B68F}" type="pres">
      <dgm:prSet presAssocID="{EF551D64-E2B6-4C93-BCA5-E6D4B100319A}" presName="rect2ParTxNoCh" presStyleLbl="alignAcc1" presStyleIdx="2" presStyleCnt="3">
        <dgm:presLayoutVars>
          <dgm:chMax val="1"/>
          <dgm:bulletEnabled val="1"/>
        </dgm:presLayoutVars>
      </dgm:prSet>
      <dgm:spPr/>
      <dgm:t>
        <a:bodyPr/>
        <a:lstStyle/>
        <a:p>
          <a:endParaRPr lang="uk-UA"/>
        </a:p>
      </dgm:t>
    </dgm:pt>
    <dgm:pt modelId="{F8B67657-22A9-4519-A7A5-A47896A8BDEF}" type="pres">
      <dgm:prSet presAssocID="{3627A145-6DC0-4F66-8748-47BF799F9B0F}" presName="rect3ParTxNoCh" presStyleLbl="alignAcc1" presStyleIdx="2" presStyleCnt="3">
        <dgm:presLayoutVars>
          <dgm:chMax val="1"/>
          <dgm:bulletEnabled val="1"/>
        </dgm:presLayoutVars>
      </dgm:prSet>
      <dgm:spPr/>
      <dgm:t>
        <a:bodyPr/>
        <a:lstStyle/>
        <a:p>
          <a:endParaRPr lang="uk-UA"/>
        </a:p>
      </dgm:t>
    </dgm:pt>
  </dgm:ptLst>
  <dgm:cxnLst>
    <dgm:cxn modelId="{488B6507-B72D-474B-955C-943041575E36}" srcId="{413C8440-027C-4F8E-B58C-C91CE97E02C4}" destId="{3627A145-6DC0-4F66-8748-47BF799F9B0F}" srcOrd="2" destOrd="0" parTransId="{36F73C13-2EC7-4EA0-8F75-33F640C76B05}" sibTransId="{C304DE80-880C-4F9A-8AE7-4261731316C5}"/>
    <dgm:cxn modelId="{FA4DF8D3-80D5-4688-AC85-84E4223F2FB9}" type="presOf" srcId="{EF551D64-E2B6-4C93-BCA5-E6D4B100319A}" destId="{E16127C5-4ED0-4C1A-9044-135EC149296F}" srcOrd="0" destOrd="0" presId="urn:microsoft.com/office/officeart/2005/8/layout/target3"/>
    <dgm:cxn modelId="{9B2DB8B9-39E6-4610-89F7-5FC799D8A344}" srcId="{413C8440-027C-4F8E-B58C-C91CE97E02C4}" destId="{68272EB6-503F-44CC-A8AA-CC42655C1641}" srcOrd="0" destOrd="0" parTransId="{B724E27D-51D5-430F-AEAC-B4946DA9134C}" sibTransId="{EFEA0D1F-9960-4F3F-8438-B3A59551AFAF}"/>
    <dgm:cxn modelId="{E2452ED2-4F04-425B-AF3B-7B6381DF9338}" type="presOf" srcId="{413C8440-027C-4F8E-B58C-C91CE97E02C4}" destId="{221C091B-9C6F-4B3B-B3F9-0EBCB3FE84DC}" srcOrd="0" destOrd="0" presId="urn:microsoft.com/office/officeart/2005/8/layout/target3"/>
    <dgm:cxn modelId="{B4F195E2-5D9D-4A38-B8D2-8A286A22066C}" type="presOf" srcId="{EF551D64-E2B6-4C93-BCA5-E6D4B100319A}" destId="{442FDFBF-40A2-4FA4-AC2D-33201898B68F}" srcOrd="1" destOrd="0" presId="urn:microsoft.com/office/officeart/2005/8/layout/target3"/>
    <dgm:cxn modelId="{594076C3-C8A1-4B33-85C6-D30C53F25E82}" type="presOf" srcId="{68272EB6-503F-44CC-A8AA-CC42655C1641}" destId="{3F7D92CA-033E-4BD0-9594-79ADC4588837}" srcOrd="0" destOrd="0" presId="urn:microsoft.com/office/officeart/2005/8/layout/target3"/>
    <dgm:cxn modelId="{2F529A78-E1CF-41A7-B3CD-883C36E6EF06}" srcId="{413C8440-027C-4F8E-B58C-C91CE97E02C4}" destId="{EF551D64-E2B6-4C93-BCA5-E6D4B100319A}" srcOrd="1" destOrd="0" parTransId="{B58536B8-D601-4969-9A16-85C2B0E83A87}" sibTransId="{C2E388B0-3D14-4525-A69B-FF09481B505F}"/>
    <dgm:cxn modelId="{DCA1D949-05A8-4B9B-A9D7-9294C022199B}" type="presOf" srcId="{3627A145-6DC0-4F66-8748-47BF799F9B0F}" destId="{F8B67657-22A9-4519-A7A5-A47896A8BDEF}" srcOrd="1" destOrd="0" presId="urn:microsoft.com/office/officeart/2005/8/layout/target3"/>
    <dgm:cxn modelId="{F92E1AAE-7659-43FC-A79B-79B443EBF5EB}" type="presOf" srcId="{68272EB6-503F-44CC-A8AA-CC42655C1641}" destId="{7B2071F1-BEA8-48B3-8BD4-7F14DC055968}" srcOrd="1" destOrd="0" presId="urn:microsoft.com/office/officeart/2005/8/layout/target3"/>
    <dgm:cxn modelId="{254D80EF-FBD4-4E82-978D-115D7B5EB397}" type="presOf" srcId="{3627A145-6DC0-4F66-8748-47BF799F9B0F}" destId="{648065C8-60F4-44B0-B838-F6016DE63281}" srcOrd="0" destOrd="0" presId="urn:microsoft.com/office/officeart/2005/8/layout/target3"/>
    <dgm:cxn modelId="{B0E2B46D-8F3B-4A54-9BB2-63A5B36FCD1F}" type="presParOf" srcId="{221C091B-9C6F-4B3B-B3F9-0EBCB3FE84DC}" destId="{51EC646E-AA7A-4E31-A305-6B0D5168D111}" srcOrd="0" destOrd="0" presId="urn:microsoft.com/office/officeart/2005/8/layout/target3"/>
    <dgm:cxn modelId="{D6A54F5E-5648-42D1-AEA9-B9DEB4D5F457}" type="presParOf" srcId="{221C091B-9C6F-4B3B-B3F9-0EBCB3FE84DC}" destId="{341A7330-17AB-4FA4-B106-3BE5E7946C50}" srcOrd="1" destOrd="0" presId="urn:microsoft.com/office/officeart/2005/8/layout/target3"/>
    <dgm:cxn modelId="{945D3DCC-4D71-429D-AAE8-7139FC930021}" type="presParOf" srcId="{221C091B-9C6F-4B3B-B3F9-0EBCB3FE84DC}" destId="{3F7D92CA-033E-4BD0-9594-79ADC4588837}" srcOrd="2" destOrd="0" presId="urn:microsoft.com/office/officeart/2005/8/layout/target3"/>
    <dgm:cxn modelId="{62973E5C-1D7F-432E-B0BC-DD1C32E27A57}" type="presParOf" srcId="{221C091B-9C6F-4B3B-B3F9-0EBCB3FE84DC}" destId="{8462C1F0-B048-448F-9F78-C01B5788E636}" srcOrd="3" destOrd="0" presId="urn:microsoft.com/office/officeart/2005/8/layout/target3"/>
    <dgm:cxn modelId="{E5B6E17B-7495-496B-9B48-C0B73A527760}" type="presParOf" srcId="{221C091B-9C6F-4B3B-B3F9-0EBCB3FE84DC}" destId="{1830586C-FAA7-4DE0-926A-5218F36A0276}" srcOrd="4" destOrd="0" presId="urn:microsoft.com/office/officeart/2005/8/layout/target3"/>
    <dgm:cxn modelId="{90321DE5-1774-46A4-9652-F305D7C4F839}" type="presParOf" srcId="{221C091B-9C6F-4B3B-B3F9-0EBCB3FE84DC}" destId="{E16127C5-4ED0-4C1A-9044-135EC149296F}" srcOrd="5" destOrd="0" presId="urn:microsoft.com/office/officeart/2005/8/layout/target3"/>
    <dgm:cxn modelId="{08E357B7-631C-448D-89AD-34FB859FC0A2}" type="presParOf" srcId="{221C091B-9C6F-4B3B-B3F9-0EBCB3FE84DC}" destId="{EC12969F-D228-45B6-8F74-326CF83B8F12}" srcOrd="6" destOrd="0" presId="urn:microsoft.com/office/officeart/2005/8/layout/target3"/>
    <dgm:cxn modelId="{716D6571-ED50-426D-BA6E-EF012F974FFA}" type="presParOf" srcId="{221C091B-9C6F-4B3B-B3F9-0EBCB3FE84DC}" destId="{EABE90F7-4C08-42AE-93C0-73288709968F}" srcOrd="7" destOrd="0" presId="urn:microsoft.com/office/officeart/2005/8/layout/target3"/>
    <dgm:cxn modelId="{D55DB1B0-3F63-4DCC-AC9A-4A13B79DD082}" type="presParOf" srcId="{221C091B-9C6F-4B3B-B3F9-0EBCB3FE84DC}" destId="{648065C8-60F4-44B0-B838-F6016DE63281}" srcOrd="8" destOrd="0" presId="urn:microsoft.com/office/officeart/2005/8/layout/target3"/>
    <dgm:cxn modelId="{82BDDC4E-4B20-497C-9EDA-E5CCD8D673C2}" type="presParOf" srcId="{221C091B-9C6F-4B3B-B3F9-0EBCB3FE84DC}" destId="{7B2071F1-BEA8-48B3-8BD4-7F14DC055968}" srcOrd="9" destOrd="0" presId="urn:microsoft.com/office/officeart/2005/8/layout/target3"/>
    <dgm:cxn modelId="{A2F2D273-2607-4CCA-AA61-60B603E78851}" type="presParOf" srcId="{221C091B-9C6F-4B3B-B3F9-0EBCB3FE84DC}" destId="{442FDFBF-40A2-4FA4-AC2D-33201898B68F}" srcOrd="10" destOrd="0" presId="urn:microsoft.com/office/officeart/2005/8/layout/target3"/>
    <dgm:cxn modelId="{5B0407D1-F3E0-4907-91E0-466B1733009B}" type="presParOf" srcId="{221C091B-9C6F-4B3B-B3F9-0EBCB3FE84DC}" destId="{F8B67657-22A9-4519-A7A5-A47896A8BDEF}"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C29726-BE6C-446F-93BC-6FFC85D45545}" type="doc">
      <dgm:prSet loTypeId="urn:microsoft.com/office/officeart/2005/8/layout/list1" loCatId="list" qsTypeId="urn:microsoft.com/office/officeart/2005/8/quickstyle/simple1" qsCatId="simple" csTypeId="urn:microsoft.com/office/officeart/2005/8/colors/accent1_5" csCatId="accent1" phldr="1"/>
      <dgm:spPr/>
      <dgm:t>
        <a:bodyPr/>
        <a:lstStyle/>
        <a:p>
          <a:endParaRPr lang="uk-UA"/>
        </a:p>
      </dgm:t>
    </dgm:pt>
    <dgm:pt modelId="{6136C2B7-B53C-4B2B-8608-3AE4C48FC5F4}">
      <dgm:prSet phldrT="[Текст]" custT="1"/>
      <dgm:spPr/>
      <dgm:t>
        <a:bodyPr/>
        <a:lstStyle/>
        <a:p>
          <a:r>
            <a:rPr lang="ru-RU" sz="1400" dirty="0" err="1" smtClean="0">
              <a:solidFill>
                <a:schemeClr val="tx1"/>
              </a:solidFill>
            </a:rPr>
            <a:t>виробництво</a:t>
          </a:r>
          <a:r>
            <a:rPr lang="ru-RU" sz="1400" dirty="0" smtClean="0">
              <a:solidFill>
                <a:schemeClr val="tx1"/>
              </a:solidFill>
            </a:rPr>
            <a:t> </a:t>
          </a:r>
          <a:r>
            <a:rPr lang="ru-RU" sz="1400" dirty="0" err="1" smtClean="0">
              <a:solidFill>
                <a:schemeClr val="tx1"/>
              </a:solidFill>
            </a:rPr>
            <a:t>невідомого</a:t>
          </a:r>
          <a:r>
            <a:rPr lang="ru-RU" sz="1400" dirty="0" smtClean="0">
              <a:solidFill>
                <a:schemeClr val="tx1"/>
              </a:solidFill>
            </a:rPr>
            <a:t> </a:t>
          </a:r>
          <a:r>
            <a:rPr lang="ru-RU" sz="1400" dirty="0" err="1" smtClean="0">
              <a:solidFill>
                <a:schemeClr val="tx1"/>
              </a:solidFill>
            </a:rPr>
            <a:t>споживачам</a:t>
          </a:r>
          <a:r>
            <a:rPr lang="ru-RU" sz="1400" dirty="0" smtClean="0">
              <a:solidFill>
                <a:schemeClr val="tx1"/>
              </a:solidFill>
            </a:rPr>
            <a:t> нового продукту </a:t>
          </a:r>
          <a:r>
            <a:rPr lang="ru-RU" sz="1400" dirty="0" err="1" smtClean="0">
              <a:solidFill>
                <a:schemeClr val="tx1"/>
              </a:solidFill>
            </a:rPr>
            <a:t>або</a:t>
          </a:r>
          <a:r>
            <a:rPr lang="ru-RU" sz="1400" dirty="0" smtClean="0">
              <a:solidFill>
                <a:schemeClr val="tx1"/>
              </a:solidFill>
            </a:rPr>
            <a:t> продукту з </a:t>
          </a:r>
          <a:r>
            <a:rPr lang="ru-RU" sz="1400" dirty="0" err="1" smtClean="0">
              <a:solidFill>
                <a:schemeClr val="tx1"/>
              </a:solidFill>
            </a:rPr>
            <a:t>якісно</a:t>
          </a:r>
          <a:r>
            <a:rPr lang="ru-RU" sz="1400" dirty="0" smtClean="0">
              <a:solidFill>
                <a:schemeClr val="tx1"/>
              </a:solidFill>
            </a:rPr>
            <a:t> </a:t>
          </a:r>
          <a:r>
            <a:rPr lang="ru-RU" sz="1400" dirty="0" err="1" smtClean="0">
              <a:solidFill>
                <a:schemeClr val="tx1"/>
              </a:solidFill>
            </a:rPr>
            <a:t>новими</a:t>
          </a:r>
          <a:r>
            <a:rPr lang="ru-RU" sz="1400" dirty="0" smtClean="0">
              <a:solidFill>
                <a:schemeClr val="tx1"/>
              </a:solidFill>
            </a:rPr>
            <a:t> </a:t>
          </a:r>
          <a:r>
            <a:rPr lang="ru-RU" sz="1400" dirty="0" err="1" smtClean="0">
              <a:solidFill>
                <a:schemeClr val="tx1"/>
              </a:solidFill>
            </a:rPr>
            <a:t>властивостями</a:t>
          </a:r>
          <a:r>
            <a:rPr lang="ru-RU" sz="1400" dirty="0" smtClean="0">
              <a:solidFill>
                <a:schemeClr val="tx1"/>
              </a:solidFill>
            </a:rPr>
            <a:t>;</a:t>
          </a:r>
          <a:endParaRPr lang="uk-UA" sz="1400" dirty="0">
            <a:solidFill>
              <a:schemeClr val="tx1"/>
            </a:solidFill>
          </a:endParaRPr>
        </a:p>
      </dgm:t>
    </dgm:pt>
    <dgm:pt modelId="{63288B71-C89A-4379-978B-E45B5EDA5724}" type="parTrans" cxnId="{058D7711-D369-4A58-91AB-7954D044CC8D}">
      <dgm:prSet/>
      <dgm:spPr/>
      <dgm:t>
        <a:bodyPr/>
        <a:lstStyle/>
        <a:p>
          <a:endParaRPr lang="uk-UA" sz="1400">
            <a:solidFill>
              <a:schemeClr val="tx1"/>
            </a:solidFill>
          </a:endParaRPr>
        </a:p>
      </dgm:t>
    </dgm:pt>
    <dgm:pt modelId="{70ADF2BE-5834-401D-9A93-674C306BFD78}" type="sibTrans" cxnId="{058D7711-D369-4A58-91AB-7954D044CC8D}">
      <dgm:prSet/>
      <dgm:spPr/>
      <dgm:t>
        <a:bodyPr/>
        <a:lstStyle/>
        <a:p>
          <a:endParaRPr lang="uk-UA" sz="1400">
            <a:solidFill>
              <a:schemeClr val="tx1"/>
            </a:solidFill>
          </a:endParaRPr>
        </a:p>
      </dgm:t>
    </dgm:pt>
    <dgm:pt modelId="{ACCE6C6C-426F-442B-8549-D35FB6514B2D}">
      <dgm:prSet phldrT="[Текст]" custT="1"/>
      <dgm:spPr/>
      <dgm:t>
        <a:bodyPr/>
        <a:lstStyle/>
        <a:p>
          <a:r>
            <a:rPr lang="ru-RU" sz="1400" dirty="0" err="1" smtClean="0">
              <a:solidFill>
                <a:schemeClr val="tx1"/>
              </a:solidFill>
            </a:rPr>
            <a:t>освоєння</a:t>
          </a:r>
          <a:r>
            <a:rPr lang="ru-RU" sz="1400" dirty="0" smtClean="0">
              <a:solidFill>
                <a:schemeClr val="tx1"/>
              </a:solidFill>
            </a:rPr>
            <a:t> нового ринку </a:t>
          </a:r>
          <a:r>
            <a:rPr lang="ru-RU" sz="1400" dirty="0" err="1" smtClean="0">
              <a:solidFill>
                <a:schemeClr val="tx1"/>
              </a:solidFill>
            </a:rPr>
            <a:t>збуту</a:t>
          </a:r>
          <a:r>
            <a:rPr lang="ru-RU" sz="1400" dirty="0" smtClean="0">
              <a:solidFill>
                <a:schemeClr val="tx1"/>
              </a:solidFill>
            </a:rPr>
            <a:t> </a:t>
          </a:r>
          <a:r>
            <a:rPr lang="ru-RU" sz="1400" dirty="0" err="1" smtClean="0">
              <a:solidFill>
                <a:schemeClr val="tx1"/>
              </a:solidFill>
            </a:rPr>
            <a:t>певною</a:t>
          </a:r>
          <a:r>
            <a:rPr lang="ru-RU" sz="1400" dirty="0" smtClean="0">
              <a:solidFill>
                <a:schemeClr val="tx1"/>
              </a:solidFill>
            </a:rPr>
            <a:t> </a:t>
          </a:r>
          <a:r>
            <a:rPr lang="ru-RU" sz="1400" dirty="0" err="1" smtClean="0">
              <a:solidFill>
                <a:schemeClr val="tx1"/>
              </a:solidFill>
            </a:rPr>
            <a:t>галуззю</a:t>
          </a:r>
          <a:r>
            <a:rPr lang="ru-RU" sz="1400" dirty="0" smtClean="0">
              <a:solidFill>
                <a:schemeClr val="tx1"/>
              </a:solidFill>
            </a:rPr>
            <a:t> </a:t>
          </a:r>
          <a:r>
            <a:rPr lang="ru-RU" sz="1400" dirty="0" err="1" smtClean="0">
              <a:solidFill>
                <a:schemeClr val="tx1"/>
              </a:solidFill>
            </a:rPr>
            <a:t>промисловості</a:t>
          </a:r>
          <a:r>
            <a:rPr lang="ru-RU" sz="1400" dirty="0" smtClean="0">
              <a:solidFill>
                <a:schemeClr val="tx1"/>
              </a:solidFill>
            </a:rPr>
            <a:t> </a:t>
          </a:r>
          <a:r>
            <a:rPr lang="ru-RU" sz="1400" dirty="0" err="1" smtClean="0">
              <a:solidFill>
                <a:schemeClr val="tx1"/>
              </a:solidFill>
            </a:rPr>
            <a:t>країни</a:t>
          </a:r>
          <a:r>
            <a:rPr lang="ru-RU" sz="1400" dirty="0" smtClean="0">
              <a:solidFill>
                <a:schemeClr val="tx1"/>
              </a:solidFill>
            </a:rPr>
            <a:t>, </a:t>
          </a:r>
          <a:r>
            <a:rPr lang="ru-RU" sz="1400" dirty="0" err="1" smtClean="0">
              <a:solidFill>
                <a:schemeClr val="tx1"/>
              </a:solidFill>
            </a:rPr>
            <a:t>незалежно</a:t>
          </a:r>
          <a:r>
            <a:rPr lang="ru-RU" sz="1400" dirty="0" smtClean="0">
              <a:solidFill>
                <a:schemeClr val="tx1"/>
              </a:solidFill>
            </a:rPr>
            <a:t> </a:t>
          </a:r>
          <a:r>
            <a:rPr lang="ru-RU" sz="1400" dirty="0" err="1" smtClean="0">
              <a:solidFill>
                <a:schemeClr val="tx1"/>
              </a:solidFill>
            </a:rPr>
            <a:t>від</a:t>
          </a:r>
          <a:r>
            <a:rPr lang="ru-RU" sz="1400" dirty="0" smtClean="0">
              <a:solidFill>
                <a:schemeClr val="tx1"/>
              </a:solidFill>
            </a:rPr>
            <a:t> того, </a:t>
          </a:r>
          <a:r>
            <a:rPr lang="ru-RU" sz="1400" dirty="0" err="1" smtClean="0">
              <a:solidFill>
                <a:schemeClr val="tx1"/>
              </a:solidFill>
            </a:rPr>
            <a:t>існував</a:t>
          </a:r>
          <a:r>
            <a:rPr lang="ru-RU" sz="1400" dirty="0" smtClean="0">
              <a:solidFill>
                <a:schemeClr val="tx1"/>
              </a:solidFill>
            </a:rPr>
            <a:t> </a:t>
          </a:r>
          <a:r>
            <a:rPr lang="ru-RU" sz="1400" dirty="0" err="1" smtClean="0">
              <a:solidFill>
                <a:schemeClr val="tx1"/>
              </a:solidFill>
            </a:rPr>
            <a:t>цей</a:t>
          </a:r>
          <a:r>
            <a:rPr lang="ru-RU" sz="1400" dirty="0" smtClean="0">
              <a:solidFill>
                <a:schemeClr val="tx1"/>
              </a:solidFill>
            </a:rPr>
            <a:t> </a:t>
          </a:r>
          <a:r>
            <a:rPr lang="ru-RU" sz="1400" dirty="0" err="1" smtClean="0">
              <a:solidFill>
                <a:schemeClr val="tx1"/>
              </a:solidFill>
            </a:rPr>
            <a:t>ринок</a:t>
          </a:r>
          <a:r>
            <a:rPr lang="ru-RU" sz="1400" dirty="0" smtClean="0">
              <a:solidFill>
                <a:schemeClr val="tx1"/>
              </a:solidFill>
            </a:rPr>
            <a:t> </a:t>
          </a:r>
          <a:r>
            <a:rPr lang="ru-RU" sz="1400" dirty="0" err="1" smtClean="0">
              <a:solidFill>
                <a:schemeClr val="tx1"/>
              </a:solidFill>
            </a:rPr>
            <a:t>раніше</a:t>
          </a:r>
          <a:r>
            <a:rPr lang="ru-RU" sz="1400" dirty="0" smtClean="0">
              <a:solidFill>
                <a:schemeClr val="tx1"/>
              </a:solidFill>
            </a:rPr>
            <a:t> </a:t>
          </a:r>
          <a:r>
            <a:rPr lang="ru-RU" sz="1400" dirty="0" err="1" smtClean="0">
              <a:solidFill>
                <a:schemeClr val="tx1"/>
              </a:solidFill>
            </a:rPr>
            <a:t>чи</a:t>
          </a:r>
          <a:r>
            <a:rPr lang="ru-RU" sz="1400" dirty="0" smtClean="0">
              <a:solidFill>
                <a:schemeClr val="tx1"/>
              </a:solidFill>
            </a:rPr>
            <a:t> </a:t>
          </a:r>
          <a:r>
            <a:rPr lang="ru-RU" sz="1400" dirty="0" err="1" smtClean="0">
              <a:solidFill>
                <a:schemeClr val="tx1"/>
              </a:solidFill>
            </a:rPr>
            <a:t>ні</a:t>
          </a:r>
          <a:r>
            <a:rPr lang="ru-RU" sz="1400" dirty="0" smtClean="0">
              <a:solidFill>
                <a:schemeClr val="tx1"/>
              </a:solidFill>
            </a:rPr>
            <a:t>;</a:t>
          </a:r>
          <a:endParaRPr lang="uk-UA" sz="1400" dirty="0">
            <a:solidFill>
              <a:schemeClr val="tx1"/>
            </a:solidFill>
          </a:endParaRPr>
        </a:p>
      </dgm:t>
    </dgm:pt>
    <dgm:pt modelId="{9CB8B474-B365-42DE-9375-FF341C673B38}" type="parTrans" cxnId="{51B20CC7-1E62-4B69-9683-A181E5F9B51A}">
      <dgm:prSet/>
      <dgm:spPr/>
      <dgm:t>
        <a:bodyPr/>
        <a:lstStyle/>
        <a:p>
          <a:endParaRPr lang="uk-UA" sz="1400">
            <a:solidFill>
              <a:schemeClr val="tx1"/>
            </a:solidFill>
          </a:endParaRPr>
        </a:p>
      </dgm:t>
    </dgm:pt>
    <dgm:pt modelId="{CF2BAEFF-EDAD-4FBB-8AF5-BBF03FF9C839}" type="sibTrans" cxnId="{51B20CC7-1E62-4B69-9683-A181E5F9B51A}">
      <dgm:prSet/>
      <dgm:spPr/>
      <dgm:t>
        <a:bodyPr/>
        <a:lstStyle/>
        <a:p>
          <a:endParaRPr lang="uk-UA" sz="1400">
            <a:solidFill>
              <a:schemeClr val="tx1"/>
            </a:solidFill>
          </a:endParaRPr>
        </a:p>
      </dgm:t>
    </dgm:pt>
    <dgm:pt modelId="{C1A87BE5-C710-4A4C-BCF7-B2D6A9ECE825}">
      <dgm:prSet custT="1"/>
      <dgm:spPr/>
      <dgm:t>
        <a:bodyPr/>
        <a:lstStyle/>
        <a:p>
          <a:r>
            <a:rPr lang="ru-RU" sz="1400" dirty="0" err="1" smtClean="0">
              <a:solidFill>
                <a:schemeClr val="tx1"/>
              </a:solidFill>
            </a:rPr>
            <a:t>впровадження</a:t>
          </a:r>
          <a:r>
            <a:rPr lang="ru-RU" sz="1400" dirty="0" smtClean="0">
              <a:solidFill>
                <a:schemeClr val="tx1"/>
              </a:solidFill>
            </a:rPr>
            <a:t> нового </a:t>
          </a:r>
          <a:r>
            <a:rPr lang="ru-RU" sz="1400" dirty="0" err="1" smtClean="0">
              <a:solidFill>
                <a:schemeClr val="tx1"/>
              </a:solidFill>
            </a:rPr>
            <a:t>засобу</a:t>
          </a:r>
          <a:r>
            <a:rPr lang="ru-RU" sz="1400" dirty="0" smtClean="0">
              <a:solidFill>
                <a:schemeClr val="tx1"/>
              </a:solidFill>
            </a:rPr>
            <a:t> </a:t>
          </a:r>
          <a:r>
            <a:rPr lang="ru-RU" sz="1400" dirty="0" err="1" smtClean="0">
              <a:solidFill>
                <a:schemeClr val="tx1"/>
              </a:solidFill>
            </a:rPr>
            <a:t>виробництва</a:t>
          </a:r>
          <a:r>
            <a:rPr lang="ru-RU" sz="1400" dirty="0" smtClean="0">
              <a:solidFill>
                <a:schemeClr val="tx1"/>
              </a:solidFill>
            </a:rPr>
            <a:t>, в основу </a:t>
          </a:r>
          <a:r>
            <a:rPr lang="ru-RU" sz="1400" dirty="0" err="1" smtClean="0">
              <a:solidFill>
                <a:schemeClr val="tx1"/>
              </a:solidFill>
            </a:rPr>
            <a:t>якого</a:t>
          </a:r>
          <a:r>
            <a:rPr lang="ru-RU" sz="1400" dirty="0" smtClean="0">
              <a:solidFill>
                <a:schemeClr val="tx1"/>
              </a:solidFill>
            </a:rPr>
            <a:t> </a:t>
          </a:r>
          <a:r>
            <a:rPr lang="ru-RU" sz="1400" dirty="0" err="1" smtClean="0">
              <a:solidFill>
                <a:schemeClr val="tx1"/>
              </a:solidFill>
            </a:rPr>
            <a:t>покладено</a:t>
          </a:r>
          <a:r>
            <a:rPr lang="ru-RU" sz="1400" dirty="0" smtClean="0">
              <a:solidFill>
                <a:schemeClr val="tx1"/>
              </a:solidFill>
            </a:rPr>
            <a:t> </a:t>
          </a:r>
          <a:r>
            <a:rPr lang="ru-RU" sz="1400" dirty="0" err="1" smtClean="0">
              <a:solidFill>
                <a:schemeClr val="tx1"/>
              </a:solidFill>
            </a:rPr>
            <a:t>нове</a:t>
          </a:r>
          <a:r>
            <a:rPr lang="ru-RU" sz="1400" dirty="0" smtClean="0">
              <a:solidFill>
                <a:schemeClr val="tx1"/>
              </a:solidFill>
            </a:rPr>
            <a:t> </a:t>
          </a:r>
          <a:r>
            <a:rPr lang="ru-RU" sz="1400" dirty="0" err="1" smtClean="0">
              <a:solidFill>
                <a:schemeClr val="tx1"/>
              </a:solidFill>
            </a:rPr>
            <a:t>наукове</a:t>
          </a:r>
          <a:r>
            <a:rPr lang="ru-RU" sz="1400" dirty="0" smtClean="0">
              <a:solidFill>
                <a:schemeClr val="tx1"/>
              </a:solidFill>
            </a:rPr>
            <a:t> </a:t>
          </a:r>
          <a:r>
            <a:rPr lang="ru-RU" sz="1400" dirty="0" err="1" smtClean="0">
              <a:solidFill>
                <a:schemeClr val="tx1"/>
              </a:solidFill>
            </a:rPr>
            <a:t>відкриття</a:t>
          </a:r>
          <a:r>
            <a:rPr lang="ru-RU" sz="1400" dirty="0" smtClean="0">
              <a:solidFill>
                <a:schemeClr val="tx1"/>
              </a:solidFill>
            </a:rPr>
            <a:t> </a:t>
          </a:r>
          <a:r>
            <a:rPr lang="ru-RU" sz="1400" dirty="0" err="1" smtClean="0">
              <a:solidFill>
                <a:schemeClr val="tx1"/>
              </a:solidFill>
            </a:rPr>
            <a:t>або</a:t>
          </a:r>
          <a:r>
            <a:rPr lang="ru-RU" sz="1400" dirty="0" smtClean="0">
              <a:solidFill>
                <a:schemeClr val="tx1"/>
              </a:solidFill>
            </a:rPr>
            <a:t> </a:t>
          </a:r>
          <a:r>
            <a:rPr lang="ru-RU" sz="1400" dirty="0" err="1" smtClean="0">
              <a:solidFill>
                <a:schemeClr val="tx1"/>
              </a:solidFill>
            </a:rPr>
            <a:t>новий</a:t>
          </a:r>
          <a:r>
            <a:rPr lang="ru-RU" sz="1400" dirty="0" smtClean="0">
              <a:solidFill>
                <a:schemeClr val="tx1"/>
              </a:solidFill>
            </a:rPr>
            <a:t> </a:t>
          </a:r>
          <a:r>
            <a:rPr lang="ru-RU" sz="1400" dirty="0" err="1" smtClean="0">
              <a:solidFill>
                <a:schemeClr val="tx1"/>
              </a:solidFill>
            </a:rPr>
            <a:t>підхід</a:t>
          </a:r>
          <a:r>
            <a:rPr lang="ru-RU" sz="1400" dirty="0" smtClean="0">
              <a:solidFill>
                <a:schemeClr val="tx1"/>
              </a:solidFill>
            </a:rPr>
            <a:t> </a:t>
          </a:r>
          <a:r>
            <a:rPr lang="ru-RU" sz="1400" dirty="0" err="1" smtClean="0">
              <a:solidFill>
                <a:schemeClr val="tx1"/>
              </a:solidFill>
            </a:rPr>
            <a:t>щодо</a:t>
          </a:r>
          <a:r>
            <a:rPr lang="ru-RU" sz="1400" dirty="0" smtClean="0">
              <a:solidFill>
                <a:schemeClr val="tx1"/>
              </a:solidFill>
            </a:rPr>
            <a:t> </a:t>
          </a:r>
          <a:r>
            <a:rPr lang="ru-RU" sz="1400" dirty="0" err="1" smtClean="0">
              <a:solidFill>
                <a:schemeClr val="tx1"/>
              </a:solidFill>
            </a:rPr>
            <a:t>комерційного</a:t>
          </a:r>
          <a:r>
            <a:rPr lang="ru-RU" sz="1400" dirty="0" smtClean="0">
              <a:solidFill>
                <a:schemeClr val="tx1"/>
              </a:solidFill>
            </a:rPr>
            <a:t> </a:t>
          </a:r>
          <a:r>
            <a:rPr lang="ru-RU" sz="1400" dirty="0" err="1" smtClean="0">
              <a:solidFill>
                <a:schemeClr val="tx1"/>
              </a:solidFill>
            </a:rPr>
            <a:t>використання</a:t>
          </a:r>
          <a:r>
            <a:rPr lang="ru-RU" sz="1400" dirty="0" smtClean="0">
              <a:solidFill>
                <a:schemeClr val="tx1"/>
              </a:solidFill>
            </a:rPr>
            <a:t> </a:t>
          </a:r>
          <a:r>
            <a:rPr lang="ru-RU" sz="1400" dirty="0" err="1" smtClean="0">
              <a:solidFill>
                <a:schemeClr val="tx1"/>
              </a:solidFill>
            </a:rPr>
            <a:t>продукції</a:t>
          </a:r>
          <a:r>
            <a:rPr lang="ru-RU" sz="1400" dirty="0" smtClean="0">
              <a:solidFill>
                <a:schemeClr val="tx1"/>
              </a:solidFill>
            </a:rPr>
            <a:t>;</a:t>
          </a:r>
          <a:endParaRPr lang="uk-UA" sz="1400" dirty="0">
            <a:solidFill>
              <a:schemeClr val="tx1"/>
            </a:solidFill>
          </a:endParaRPr>
        </a:p>
      </dgm:t>
    </dgm:pt>
    <dgm:pt modelId="{69D1DA34-7096-4BDF-B483-4EF269BECAF9}" type="parTrans" cxnId="{1BA79ACE-99BC-40E7-8677-E48D22F81835}">
      <dgm:prSet/>
      <dgm:spPr/>
      <dgm:t>
        <a:bodyPr/>
        <a:lstStyle/>
        <a:p>
          <a:endParaRPr lang="uk-UA" sz="1400">
            <a:solidFill>
              <a:schemeClr val="tx1"/>
            </a:solidFill>
          </a:endParaRPr>
        </a:p>
      </dgm:t>
    </dgm:pt>
    <dgm:pt modelId="{62F596F9-DB0D-4293-9850-3EDFAFF52530}" type="sibTrans" cxnId="{1BA79ACE-99BC-40E7-8677-E48D22F81835}">
      <dgm:prSet/>
      <dgm:spPr/>
      <dgm:t>
        <a:bodyPr/>
        <a:lstStyle/>
        <a:p>
          <a:endParaRPr lang="uk-UA" sz="1400">
            <a:solidFill>
              <a:schemeClr val="tx1"/>
            </a:solidFill>
          </a:endParaRPr>
        </a:p>
      </dgm:t>
    </dgm:pt>
    <dgm:pt modelId="{B9EE5640-8F27-4116-AF3E-9E96B9162249}">
      <dgm:prSet custT="1"/>
      <dgm:spPr/>
      <dgm:t>
        <a:bodyPr/>
        <a:lstStyle/>
        <a:p>
          <a:r>
            <a:rPr lang="ru-RU" sz="1400" dirty="0" err="1" smtClean="0">
              <a:solidFill>
                <a:schemeClr val="tx1"/>
              </a:solidFill>
            </a:rPr>
            <a:t>залучення</a:t>
          </a:r>
          <a:r>
            <a:rPr lang="ru-RU" sz="1400" dirty="0" smtClean="0">
              <a:solidFill>
                <a:schemeClr val="tx1"/>
              </a:solidFill>
            </a:rPr>
            <a:t> нових джерел сировини та напівфабрикатів, незалежно від того, існували ці джерела раніше чи ні;</a:t>
          </a:r>
          <a:endParaRPr lang="uk-UA" sz="1400" dirty="0">
            <a:solidFill>
              <a:schemeClr val="tx1"/>
            </a:solidFill>
          </a:endParaRPr>
        </a:p>
      </dgm:t>
    </dgm:pt>
    <dgm:pt modelId="{1EA13DC0-9FF6-4E21-A76F-167CE23C13D5}" type="parTrans" cxnId="{C2B95387-E7E4-40BB-96AA-722E8824E591}">
      <dgm:prSet/>
      <dgm:spPr/>
      <dgm:t>
        <a:bodyPr/>
        <a:lstStyle/>
        <a:p>
          <a:endParaRPr lang="uk-UA" sz="1400">
            <a:solidFill>
              <a:schemeClr val="tx1"/>
            </a:solidFill>
          </a:endParaRPr>
        </a:p>
      </dgm:t>
    </dgm:pt>
    <dgm:pt modelId="{4CFAD740-8152-4516-AE4D-800C4C40A109}" type="sibTrans" cxnId="{C2B95387-E7E4-40BB-96AA-722E8824E591}">
      <dgm:prSet/>
      <dgm:spPr/>
      <dgm:t>
        <a:bodyPr/>
        <a:lstStyle/>
        <a:p>
          <a:endParaRPr lang="uk-UA" sz="1400">
            <a:solidFill>
              <a:schemeClr val="tx1"/>
            </a:solidFill>
          </a:endParaRPr>
        </a:p>
      </dgm:t>
    </dgm:pt>
    <dgm:pt modelId="{441952B3-DC22-4CF8-8605-7339E84BC1A4}">
      <dgm:prSet custT="1"/>
      <dgm:spPr/>
      <dgm:t>
        <a:bodyPr/>
        <a:lstStyle/>
        <a:p>
          <a:r>
            <a:rPr lang="uk-UA" sz="1400" dirty="0" smtClean="0">
              <a:solidFill>
                <a:schemeClr val="tx1"/>
              </a:solidFill>
            </a:rPr>
            <a:t>впровадження нових організаційних форм.</a:t>
          </a:r>
          <a:endParaRPr lang="uk-UA" sz="1400" dirty="0">
            <a:solidFill>
              <a:schemeClr val="tx1"/>
            </a:solidFill>
          </a:endParaRPr>
        </a:p>
      </dgm:t>
    </dgm:pt>
    <dgm:pt modelId="{0483B712-4C67-4B1B-A60C-B4A4C28C057F}" type="parTrans" cxnId="{9C0A4051-49C0-43FF-B724-6B9C65427BF0}">
      <dgm:prSet/>
      <dgm:spPr/>
      <dgm:t>
        <a:bodyPr/>
        <a:lstStyle/>
        <a:p>
          <a:endParaRPr lang="uk-UA" sz="1400">
            <a:solidFill>
              <a:schemeClr val="tx1"/>
            </a:solidFill>
          </a:endParaRPr>
        </a:p>
      </dgm:t>
    </dgm:pt>
    <dgm:pt modelId="{A6F1294C-7C33-427B-B2AB-A5144DD036A8}" type="sibTrans" cxnId="{9C0A4051-49C0-43FF-B724-6B9C65427BF0}">
      <dgm:prSet/>
      <dgm:spPr/>
      <dgm:t>
        <a:bodyPr/>
        <a:lstStyle/>
        <a:p>
          <a:endParaRPr lang="uk-UA" sz="1400">
            <a:solidFill>
              <a:schemeClr val="tx1"/>
            </a:solidFill>
          </a:endParaRPr>
        </a:p>
      </dgm:t>
    </dgm:pt>
    <dgm:pt modelId="{08002B12-787D-43CF-AD63-181F1B124699}" type="pres">
      <dgm:prSet presAssocID="{40C29726-BE6C-446F-93BC-6FFC85D45545}" presName="linear" presStyleCnt="0">
        <dgm:presLayoutVars>
          <dgm:dir/>
          <dgm:animLvl val="lvl"/>
          <dgm:resizeHandles val="exact"/>
        </dgm:presLayoutVars>
      </dgm:prSet>
      <dgm:spPr/>
      <dgm:t>
        <a:bodyPr/>
        <a:lstStyle/>
        <a:p>
          <a:endParaRPr lang="uk-UA"/>
        </a:p>
      </dgm:t>
    </dgm:pt>
    <dgm:pt modelId="{6ECDE33C-D946-42C5-A8CA-F4BA1DF46D2B}" type="pres">
      <dgm:prSet presAssocID="{6136C2B7-B53C-4B2B-8608-3AE4C48FC5F4}" presName="parentLin" presStyleCnt="0"/>
      <dgm:spPr/>
    </dgm:pt>
    <dgm:pt modelId="{0F0E1AE9-78C0-4F11-8444-0FE5C7F817FD}" type="pres">
      <dgm:prSet presAssocID="{6136C2B7-B53C-4B2B-8608-3AE4C48FC5F4}" presName="parentLeftMargin" presStyleLbl="node1" presStyleIdx="0" presStyleCnt="5"/>
      <dgm:spPr/>
      <dgm:t>
        <a:bodyPr/>
        <a:lstStyle/>
        <a:p>
          <a:endParaRPr lang="uk-UA"/>
        </a:p>
      </dgm:t>
    </dgm:pt>
    <dgm:pt modelId="{503E204C-529D-4D8D-81C7-EC789C6EDBC4}" type="pres">
      <dgm:prSet presAssocID="{6136C2B7-B53C-4B2B-8608-3AE4C48FC5F4}" presName="parentText" presStyleLbl="node1" presStyleIdx="0" presStyleCnt="5" custScaleX="130052">
        <dgm:presLayoutVars>
          <dgm:chMax val="0"/>
          <dgm:bulletEnabled val="1"/>
        </dgm:presLayoutVars>
      </dgm:prSet>
      <dgm:spPr/>
      <dgm:t>
        <a:bodyPr/>
        <a:lstStyle/>
        <a:p>
          <a:endParaRPr lang="uk-UA"/>
        </a:p>
      </dgm:t>
    </dgm:pt>
    <dgm:pt modelId="{938BA7C2-F31F-48F3-99F5-FE514D7FB311}" type="pres">
      <dgm:prSet presAssocID="{6136C2B7-B53C-4B2B-8608-3AE4C48FC5F4}" presName="negativeSpace" presStyleCnt="0"/>
      <dgm:spPr/>
    </dgm:pt>
    <dgm:pt modelId="{9264011D-233B-43EC-A742-77B41724A50F}" type="pres">
      <dgm:prSet presAssocID="{6136C2B7-B53C-4B2B-8608-3AE4C48FC5F4}" presName="childText" presStyleLbl="conFgAcc1" presStyleIdx="0" presStyleCnt="5">
        <dgm:presLayoutVars>
          <dgm:bulletEnabled val="1"/>
        </dgm:presLayoutVars>
      </dgm:prSet>
      <dgm:spPr/>
    </dgm:pt>
    <dgm:pt modelId="{2728AEC6-46F0-4281-B825-2521DECC7846}" type="pres">
      <dgm:prSet presAssocID="{70ADF2BE-5834-401D-9A93-674C306BFD78}" presName="spaceBetweenRectangles" presStyleCnt="0"/>
      <dgm:spPr/>
    </dgm:pt>
    <dgm:pt modelId="{D2CA72AF-E029-48E9-83C9-F88858F86F89}" type="pres">
      <dgm:prSet presAssocID="{C1A87BE5-C710-4A4C-BCF7-B2D6A9ECE825}" presName="parentLin" presStyleCnt="0"/>
      <dgm:spPr/>
    </dgm:pt>
    <dgm:pt modelId="{082B6CCC-A91A-4BF8-AA0F-8568221FF226}" type="pres">
      <dgm:prSet presAssocID="{C1A87BE5-C710-4A4C-BCF7-B2D6A9ECE825}" presName="parentLeftMargin" presStyleLbl="node1" presStyleIdx="0" presStyleCnt="5"/>
      <dgm:spPr/>
      <dgm:t>
        <a:bodyPr/>
        <a:lstStyle/>
        <a:p>
          <a:endParaRPr lang="uk-UA"/>
        </a:p>
      </dgm:t>
    </dgm:pt>
    <dgm:pt modelId="{713723FB-0C7E-435E-9625-44AE11509507}" type="pres">
      <dgm:prSet presAssocID="{C1A87BE5-C710-4A4C-BCF7-B2D6A9ECE825}" presName="parentText" presStyleLbl="node1" presStyleIdx="1" presStyleCnt="5" custScaleX="130052">
        <dgm:presLayoutVars>
          <dgm:chMax val="0"/>
          <dgm:bulletEnabled val="1"/>
        </dgm:presLayoutVars>
      </dgm:prSet>
      <dgm:spPr/>
      <dgm:t>
        <a:bodyPr/>
        <a:lstStyle/>
        <a:p>
          <a:endParaRPr lang="uk-UA"/>
        </a:p>
      </dgm:t>
    </dgm:pt>
    <dgm:pt modelId="{E3FD348D-1170-4BD8-BA6F-98F3876B73AD}" type="pres">
      <dgm:prSet presAssocID="{C1A87BE5-C710-4A4C-BCF7-B2D6A9ECE825}" presName="negativeSpace" presStyleCnt="0"/>
      <dgm:spPr/>
    </dgm:pt>
    <dgm:pt modelId="{ABDAAB24-0888-4695-A7F1-0B45BFB79E4F}" type="pres">
      <dgm:prSet presAssocID="{C1A87BE5-C710-4A4C-BCF7-B2D6A9ECE825}" presName="childText" presStyleLbl="conFgAcc1" presStyleIdx="1" presStyleCnt="5">
        <dgm:presLayoutVars>
          <dgm:bulletEnabled val="1"/>
        </dgm:presLayoutVars>
      </dgm:prSet>
      <dgm:spPr/>
    </dgm:pt>
    <dgm:pt modelId="{48A4017E-1143-40FD-ACA8-E417C175FD33}" type="pres">
      <dgm:prSet presAssocID="{62F596F9-DB0D-4293-9850-3EDFAFF52530}" presName="spaceBetweenRectangles" presStyleCnt="0"/>
      <dgm:spPr/>
    </dgm:pt>
    <dgm:pt modelId="{2C52B2C9-CFB7-42CC-B078-CB38C0874191}" type="pres">
      <dgm:prSet presAssocID="{ACCE6C6C-426F-442B-8549-D35FB6514B2D}" presName="parentLin" presStyleCnt="0"/>
      <dgm:spPr/>
    </dgm:pt>
    <dgm:pt modelId="{2E9542DF-A140-4C32-B699-2FC1EFC83B00}" type="pres">
      <dgm:prSet presAssocID="{ACCE6C6C-426F-442B-8549-D35FB6514B2D}" presName="parentLeftMargin" presStyleLbl="node1" presStyleIdx="1" presStyleCnt="5"/>
      <dgm:spPr/>
      <dgm:t>
        <a:bodyPr/>
        <a:lstStyle/>
        <a:p>
          <a:endParaRPr lang="uk-UA"/>
        </a:p>
      </dgm:t>
    </dgm:pt>
    <dgm:pt modelId="{179C89CB-779D-4F28-A4B1-C0AD77BA9AD5}" type="pres">
      <dgm:prSet presAssocID="{ACCE6C6C-426F-442B-8549-D35FB6514B2D}" presName="parentText" presStyleLbl="node1" presStyleIdx="2" presStyleCnt="5" custScaleX="130052">
        <dgm:presLayoutVars>
          <dgm:chMax val="0"/>
          <dgm:bulletEnabled val="1"/>
        </dgm:presLayoutVars>
      </dgm:prSet>
      <dgm:spPr/>
      <dgm:t>
        <a:bodyPr/>
        <a:lstStyle/>
        <a:p>
          <a:endParaRPr lang="uk-UA"/>
        </a:p>
      </dgm:t>
    </dgm:pt>
    <dgm:pt modelId="{B2D59008-D894-49A7-BE45-440A7343531E}" type="pres">
      <dgm:prSet presAssocID="{ACCE6C6C-426F-442B-8549-D35FB6514B2D}" presName="negativeSpace" presStyleCnt="0"/>
      <dgm:spPr/>
    </dgm:pt>
    <dgm:pt modelId="{417A9500-1011-459B-969C-60B021E982E9}" type="pres">
      <dgm:prSet presAssocID="{ACCE6C6C-426F-442B-8549-D35FB6514B2D}" presName="childText" presStyleLbl="conFgAcc1" presStyleIdx="2" presStyleCnt="5">
        <dgm:presLayoutVars>
          <dgm:bulletEnabled val="1"/>
        </dgm:presLayoutVars>
      </dgm:prSet>
      <dgm:spPr/>
    </dgm:pt>
    <dgm:pt modelId="{46DC5EAC-7F7D-4FAB-B19A-4FF8741C2F31}" type="pres">
      <dgm:prSet presAssocID="{CF2BAEFF-EDAD-4FBB-8AF5-BBF03FF9C839}" presName="spaceBetweenRectangles" presStyleCnt="0"/>
      <dgm:spPr/>
    </dgm:pt>
    <dgm:pt modelId="{4EBA8011-697A-4FD3-AAB7-CC5508E11687}" type="pres">
      <dgm:prSet presAssocID="{B9EE5640-8F27-4116-AF3E-9E96B9162249}" presName="parentLin" presStyleCnt="0"/>
      <dgm:spPr/>
    </dgm:pt>
    <dgm:pt modelId="{235CC247-BD9E-4DBA-8A32-F86F61EEE53C}" type="pres">
      <dgm:prSet presAssocID="{B9EE5640-8F27-4116-AF3E-9E96B9162249}" presName="parentLeftMargin" presStyleLbl="node1" presStyleIdx="2" presStyleCnt="5"/>
      <dgm:spPr/>
      <dgm:t>
        <a:bodyPr/>
        <a:lstStyle/>
        <a:p>
          <a:endParaRPr lang="uk-UA"/>
        </a:p>
      </dgm:t>
    </dgm:pt>
    <dgm:pt modelId="{D0894E40-288D-4554-8AA1-E0B764972BA2}" type="pres">
      <dgm:prSet presAssocID="{B9EE5640-8F27-4116-AF3E-9E96B9162249}" presName="parentText" presStyleLbl="node1" presStyleIdx="3" presStyleCnt="5" custScaleX="130052">
        <dgm:presLayoutVars>
          <dgm:chMax val="0"/>
          <dgm:bulletEnabled val="1"/>
        </dgm:presLayoutVars>
      </dgm:prSet>
      <dgm:spPr/>
      <dgm:t>
        <a:bodyPr/>
        <a:lstStyle/>
        <a:p>
          <a:endParaRPr lang="uk-UA"/>
        </a:p>
      </dgm:t>
    </dgm:pt>
    <dgm:pt modelId="{DADC6377-F0C1-4BAD-BE79-60D218BD0B53}" type="pres">
      <dgm:prSet presAssocID="{B9EE5640-8F27-4116-AF3E-9E96B9162249}" presName="negativeSpace" presStyleCnt="0"/>
      <dgm:spPr/>
    </dgm:pt>
    <dgm:pt modelId="{7766234E-AA0C-405C-9798-FC4AEAE73846}" type="pres">
      <dgm:prSet presAssocID="{B9EE5640-8F27-4116-AF3E-9E96B9162249}" presName="childText" presStyleLbl="conFgAcc1" presStyleIdx="3" presStyleCnt="5">
        <dgm:presLayoutVars>
          <dgm:bulletEnabled val="1"/>
        </dgm:presLayoutVars>
      </dgm:prSet>
      <dgm:spPr/>
    </dgm:pt>
    <dgm:pt modelId="{3576ED22-B7D5-447A-8FBE-972FC8C9DBE6}" type="pres">
      <dgm:prSet presAssocID="{4CFAD740-8152-4516-AE4D-800C4C40A109}" presName="spaceBetweenRectangles" presStyleCnt="0"/>
      <dgm:spPr/>
    </dgm:pt>
    <dgm:pt modelId="{5BE617FC-A7F4-4168-9DF9-FBDE91FF9CF7}" type="pres">
      <dgm:prSet presAssocID="{441952B3-DC22-4CF8-8605-7339E84BC1A4}" presName="parentLin" presStyleCnt="0"/>
      <dgm:spPr/>
    </dgm:pt>
    <dgm:pt modelId="{1C39987C-2F6D-4A9E-9C06-E17B1C93F80B}" type="pres">
      <dgm:prSet presAssocID="{441952B3-DC22-4CF8-8605-7339E84BC1A4}" presName="parentLeftMargin" presStyleLbl="node1" presStyleIdx="3" presStyleCnt="5"/>
      <dgm:spPr/>
      <dgm:t>
        <a:bodyPr/>
        <a:lstStyle/>
        <a:p>
          <a:endParaRPr lang="uk-UA"/>
        </a:p>
      </dgm:t>
    </dgm:pt>
    <dgm:pt modelId="{3F8CB9CD-03E2-4481-9EA6-B4283CDCB2FA}" type="pres">
      <dgm:prSet presAssocID="{441952B3-DC22-4CF8-8605-7339E84BC1A4}" presName="parentText" presStyleLbl="node1" presStyleIdx="4" presStyleCnt="5" custScaleX="130052">
        <dgm:presLayoutVars>
          <dgm:chMax val="0"/>
          <dgm:bulletEnabled val="1"/>
        </dgm:presLayoutVars>
      </dgm:prSet>
      <dgm:spPr/>
      <dgm:t>
        <a:bodyPr/>
        <a:lstStyle/>
        <a:p>
          <a:endParaRPr lang="uk-UA"/>
        </a:p>
      </dgm:t>
    </dgm:pt>
    <dgm:pt modelId="{A4E89442-7066-4F49-AA07-099DFD9383FA}" type="pres">
      <dgm:prSet presAssocID="{441952B3-DC22-4CF8-8605-7339E84BC1A4}" presName="negativeSpace" presStyleCnt="0"/>
      <dgm:spPr/>
    </dgm:pt>
    <dgm:pt modelId="{58D19D92-2830-4D18-9EEE-A688EBC4934E}" type="pres">
      <dgm:prSet presAssocID="{441952B3-DC22-4CF8-8605-7339E84BC1A4}" presName="childText" presStyleLbl="conFgAcc1" presStyleIdx="4" presStyleCnt="5">
        <dgm:presLayoutVars>
          <dgm:bulletEnabled val="1"/>
        </dgm:presLayoutVars>
      </dgm:prSet>
      <dgm:spPr/>
    </dgm:pt>
  </dgm:ptLst>
  <dgm:cxnLst>
    <dgm:cxn modelId="{97828F74-C602-492E-A365-226518714823}" type="presOf" srcId="{B9EE5640-8F27-4116-AF3E-9E96B9162249}" destId="{235CC247-BD9E-4DBA-8A32-F86F61EEE53C}" srcOrd="0" destOrd="0" presId="urn:microsoft.com/office/officeart/2005/8/layout/list1"/>
    <dgm:cxn modelId="{1C68BDA9-01DD-401B-8D93-0A71A40BAED2}" type="presOf" srcId="{441952B3-DC22-4CF8-8605-7339E84BC1A4}" destId="{3F8CB9CD-03E2-4481-9EA6-B4283CDCB2FA}" srcOrd="1" destOrd="0" presId="urn:microsoft.com/office/officeart/2005/8/layout/list1"/>
    <dgm:cxn modelId="{1BA79ACE-99BC-40E7-8677-E48D22F81835}" srcId="{40C29726-BE6C-446F-93BC-6FFC85D45545}" destId="{C1A87BE5-C710-4A4C-BCF7-B2D6A9ECE825}" srcOrd="1" destOrd="0" parTransId="{69D1DA34-7096-4BDF-B483-4EF269BECAF9}" sibTransId="{62F596F9-DB0D-4293-9850-3EDFAFF52530}"/>
    <dgm:cxn modelId="{5EBE655D-B114-450F-B53A-926B479D007B}" type="presOf" srcId="{6136C2B7-B53C-4B2B-8608-3AE4C48FC5F4}" destId="{503E204C-529D-4D8D-81C7-EC789C6EDBC4}" srcOrd="1" destOrd="0" presId="urn:microsoft.com/office/officeart/2005/8/layout/list1"/>
    <dgm:cxn modelId="{058D7711-D369-4A58-91AB-7954D044CC8D}" srcId="{40C29726-BE6C-446F-93BC-6FFC85D45545}" destId="{6136C2B7-B53C-4B2B-8608-3AE4C48FC5F4}" srcOrd="0" destOrd="0" parTransId="{63288B71-C89A-4379-978B-E45B5EDA5724}" sibTransId="{70ADF2BE-5834-401D-9A93-674C306BFD78}"/>
    <dgm:cxn modelId="{D6B8ACB9-CA78-4A95-8090-AFA7B7A111D0}" type="presOf" srcId="{ACCE6C6C-426F-442B-8549-D35FB6514B2D}" destId="{179C89CB-779D-4F28-A4B1-C0AD77BA9AD5}" srcOrd="1" destOrd="0" presId="urn:microsoft.com/office/officeart/2005/8/layout/list1"/>
    <dgm:cxn modelId="{EA18B9E3-169C-4DBC-AFA4-746EE05E7DDE}" type="presOf" srcId="{441952B3-DC22-4CF8-8605-7339E84BC1A4}" destId="{1C39987C-2F6D-4A9E-9C06-E17B1C93F80B}" srcOrd="0" destOrd="0" presId="urn:microsoft.com/office/officeart/2005/8/layout/list1"/>
    <dgm:cxn modelId="{C2B95387-E7E4-40BB-96AA-722E8824E591}" srcId="{40C29726-BE6C-446F-93BC-6FFC85D45545}" destId="{B9EE5640-8F27-4116-AF3E-9E96B9162249}" srcOrd="3" destOrd="0" parTransId="{1EA13DC0-9FF6-4E21-A76F-167CE23C13D5}" sibTransId="{4CFAD740-8152-4516-AE4D-800C4C40A109}"/>
    <dgm:cxn modelId="{2F218670-EC8F-4954-A389-09A4F13DB466}" type="presOf" srcId="{B9EE5640-8F27-4116-AF3E-9E96B9162249}" destId="{D0894E40-288D-4554-8AA1-E0B764972BA2}" srcOrd="1" destOrd="0" presId="urn:microsoft.com/office/officeart/2005/8/layout/list1"/>
    <dgm:cxn modelId="{EE842935-A203-4421-AB07-494EFAFA3F49}" type="presOf" srcId="{C1A87BE5-C710-4A4C-BCF7-B2D6A9ECE825}" destId="{082B6CCC-A91A-4BF8-AA0F-8568221FF226}" srcOrd="0" destOrd="0" presId="urn:microsoft.com/office/officeart/2005/8/layout/list1"/>
    <dgm:cxn modelId="{F3BBCEB4-20FF-449F-A13E-2A6643A0AD36}" type="presOf" srcId="{6136C2B7-B53C-4B2B-8608-3AE4C48FC5F4}" destId="{0F0E1AE9-78C0-4F11-8444-0FE5C7F817FD}" srcOrd="0" destOrd="0" presId="urn:microsoft.com/office/officeart/2005/8/layout/list1"/>
    <dgm:cxn modelId="{51B20CC7-1E62-4B69-9683-A181E5F9B51A}" srcId="{40C29726-BE6C-446F-93BC-6FFC85D45545}" destId="{ACCE6C6C-426F-442B-8549-D35FB6514B2D}" srcOrd="2" destOrd="0" parTransId="{9CB8B474-B365-42DE-9375-FF341C673B38}" sibTransId="{CF2BAEFF-EDAD-4FBB-8AF5-BBF03FF9C839}"/>
    <dgm:cxn modelId="{9C0A4051-49C0-43FF-B724-6B9C65427BF0}" srcId="{40C29726-BE6C-446F-93BC-6FFC85D45545}" destId="{441952B3-DC22-4CF8-8605-7339E84BC1A4}" srcOrd="4" destOrd="0" parTransId="{0483B712-4C67-4B1B-A60C-B4A4C28C057F}" sibTransId="{A6F1294C-7C33-427B-B2AB-A5144DD036A8}"/>
    <dgm:cxn modelId="{20845A27-7B1C-49B2-8758-CB4993D5EFC3}" type="presOf" srcId="{ACCE6C6C-426F-442B-8549-D35FB6514B2D}" destId="{2E9542DF-A140-4C32-B699-2FC1EFC83B00}" srcOrd="0" destOrd="0" presId="urn:microsoft.com/office/officeart/2005/8/layout/list1"/>
    <dgm:cxn modelId="{FE6ED41D-D439-4125-99B1-D7F7969CBC9A}" type="presOf" srcId="{C1A87BE5-C710-4A4C-BCF7-B2D6A9ECE825}" destId="{713723FB-0C7E-435E-9625-44AE11509507}" srcOrd="1" destOrd="0" presId="urn:microsoft.com/office/officeart/2005/8/layout/list1"/>
    <dgm:cxn modelId="{FA4683AF-DB1A-452A-80ED-5D4B25A39930}" type="presOf" srcId="{40C29726-BE6C-446F-93BC-6FFC85D45545}" destId="{08002B12-787D-43CF-AD63-181F1B124699}" srcOrd="0" destOrd="0" presId="urn:microsoft.com/office/officeart/2005/8/layout/list1"/>
    <dgm:cxn modelId="{8B94DF61-478A-45F9-8EBB-719D4DE35992}" type="presParOf" srcId="{08002B12-787D-43CF-AD63-181F1B124699}" destId="{6ECDE33C-D946-42C5-A8CA-F4BA1DF46D2B}" srcOrd="0" destOrd="0" presId="urn:microsoft.com/office/officeart/2005/8/layout/list1"/>
    <dgm:cxn modelId="{10D6B522-72D6-4247-A370-E14EA7E5E2AE}" type="presParOf" srcId="{6ECDE33C-D946-42C5-A8CA-F4BA1DF46D2B}" destId="{0F0E1AE9-78C0-4F11-8444-0FE5C7F817FD}" srcOrd="0" destOrd="0" presId="urn:microsoft.com/office/officeart/2005/8/layout/list1"/>
    <dgm:cxn modelId="{44D16B1A-AFB9-4F43-A3CD-039756021878}" type="presParOf" srcId="{6ECDE33C-D946-42C5-A8CA-F4BA1DF46D2B}" destId="{503E204C-529D-4D8D-81C7-EC789C6EDBC4}" srcOrd="1" destOrd="0" presId="urn:microsoft.com/office/officeart/2005/8/layout/list1"/>
    <dgm:cxn modelId="{78BFC733-FB47-479C-8F3C-0DA502BB0CCF}" type="presParOf" srcId="{08002B12-787D-43CF-AD63-181F1B124699}" destId="{938BA7C2-F31F-48F3-99F5-FE514D7FB311}" srcOrd="1" destOrd="0" presId="urn:microsoft.com/office/officeart/2005/8/layout/list1"/>
    <dgm:cxn modelId="{95029A3E-8BFE-4F78-B217-7356519E22F3}" type="presParOf" srcId="{08002B12-787D-43CF-AD63-181F1B124699}" destId="{9264011D-233B-43EC-A742-77B41724A50F}" srcOrd="2" destOrd="0" presId="urn:microsoft.com/office/officeart/2005/8/layout/list1"/>
    <dgm:cxn modelId="{BFA44E4A-070F-4EE4-9D55-90946202A7E8}" type="presParOf" srcId="{08002B12-787D-43CF-AD63-181F1B124699}" destId="{2728AEC6-46F0-4281-B825-2521DECC7846}" srcOrd="3" destOrd="0" presId="urn:microsoft.com/office/officeart/2005/8/layout/list1"/>
    <dgm:cxn modelId="{6657D478-6941-4B75-B530-13230B06AB01}" type="presParOf" srcId="{08002B12-787D-43CF-AD63-181F1B124699}" destId="{D2CA72AF-E029-48E9-83C9-F88858F86F89}" srcOrd="4" destOrd="0" presId="urn:microsoft.com/office/officeart/2005/8/layout/list1"/>
    <dgm:cxn modelId="{5DC31642-5044-48BB-A260-5EC70C74C1BF}" type="presParOf" srcId="{D2CA72AF-E029-48E9-83C9-F88858F86F89}" destId="{082B6CCC-A91A-4BF8-AA0F-8568221FF226}" srcOrd="0" destOrd="0" presId="urn:microsoft.com/office/officeart/2005/8/layout/list1"/>
    <dgm:cxn modelId="{DC909842-52EF-4CA5-9559-198BC9F16B4A}" type="presParOf" srcId="{D2CA72AF-E029-48E9-83C9-F88858F86F89}" destId="{713723FB-0C7E-435E-9625-44AE11509507}" srcOrd="1" destOrd="0" presId="urn:microsoft.com/office/officeart/2005/8/layout/list1"/>
    <dgm:cxn modelId="{716B1064-5A39-4BDA-B0F4-7189469C0F3D}" type="presParOf" srcId="{08002B12-787D-43CF-AD63-181F1B124699}" destId="{E3FD348D-1170-4BD8-BA6F-98F3876B73AD}" srcOrd="5" destOrd="0" presId="urn:microsoft.com/office/officeart/2005/8/layout/list1"/>
    <dgm:cxn modelId="{72C9A599-1868-43AD-B6E6-33734D5A2502}" type="presParOf" srcId="{08002B12-787D-43CF-AD63-181F1B124699}" destId="{ABDAAB24-0888-4695-A7F1-0B45BFB79E4F}" srcOrd="6" destOrd="0" presId="urn:microsoft.com/office/officeart/2005/8/layout/list1"/>
    <dgm:cxn modelId="{DF74CE54-A094-47DC-B1A8-3AD17E862031}" type="presParOf" srcId="{08002B12-787D-43CF-AD63-181F1B124699}" destId="{48A4017E-1143-40FD-ACA8-E417C175FD33}" srcOrd="7" destOrd="0" presId="urn:microsoft.com/office/officeart/2005/8/layout/list1"/>
    <dgm:cxn modelId="{F7366E8B-7B0E-4BA5-A6BA-05261DFA0BCD}" type="presParOf" srcId="{08002B12-787D-43CF-AD63-181F1B124699}" destId="{2C52B2C9-CFB7-42CC-B078-CB38C0874191}" srcOrd="8" destOrd="0" presId="urn:microsoft.com/office/officeart/2005/8/layout/list1"/>
    <dgm:cxn modelId="{1DF69EEC-C420-4612-8860-954B834CA040}" type="presParOf" srcId="{2C52B2C9-CFB7-42CC-B078-CB38C0874191}" destId="{2E9542DF-A140-4C32-B699-2FC1EFC83B00}" srcOrd="0" destOrd="0" presId="urn:microsoft.com/office/officeart/2005/8/layout/list1"/>
    <dgm:cxn modelId="{EFDDD805-4327-493D-A4A2-426ACFC64F71}" type="presParOf" srcId="{2C52B2C9-CFB7-42CC-B078-CB38C0874191}" destId="{179C89CB-779D-4F28-A4B1-C0AD77BA9AD5}" srcOrd="1" destOrd="0" presId="urn:microsoft.com/office/officeart/2005/8/layout/list1"/>
    <dgm:cxn modelId="{12092C1D-B3FC-478D-850C-4CD6D3176B9B}" type="presParOf" srcId="{08002B12-787D-43CF-AD63-181F1B124699}" destId="{B2D59008-D894-49A7-BE45-440A7343531E}" srcOrd="9" destOrd="0" presId="urn:microsoft.com/office/officeart/2005/8/layout/list1"/>
    <dgm:cxn modelId="{61909520-53C9-4982-93C7-92E930DA8F7C}" type="presParOf" srcId="{08002B12-787D-43CF-AD63-181F1B124699}" destId="{417A9500-1011-459B-969C-60B021E982E9}" srcOrd="10" destOrd="0" presId="urn:microsoft.com/office/officeart/2005/8/layout/list1"/>
    <dgm:cxn modelId="{8A4B36B5-C6F6-420E-8B03-022EC053CA57}" type="presParOf" srcId="{08002B12-787D-43CF-AD63-181F1B124699}" destId="{46DC5EAC-7F7D-4FAB-B19A-4FF8741C2F31}" srcOrd="11" destOrd="0" presId="urn:microsoft.com/office/officeart/2005/8/layout/list1"/>
    <dgm:cxn modelId="{1B46EF08-BF64-414E-AFF2-4E10F937BC59}" type="presParOf" srcId="{08002B12-787D-43CF-AD63-181F1B124699}" destId="{4EBA8011-697A-4FD3-AAB7-CC5508E11687}" srcOrd="12" destOrd="0" presId="urn:microsoft.com/office/officeart/2005/8/layout/list1"/>
    <dgm:cxn modelId="{43A95880-F882-4FD8-85FD-46566C6B4F03}" type="presParOf" srcId="{4EBA8011-697A-4FD3-AAB7-CC5508E11687}" destId="{235CC247-BD9E-4DBA-8A32-F86F61EEE53C}" srcOrd="0" destOrd="0" presId="urn:microsoft.com/office/officeart/2005/8/layout/list1"/>
    <dgm:cxn modelId="{89CF4EC4-9DB3-4DF4-B17B-9F441479A312}" type="presParOf" srcId="{4EBA8011-697A-4FD3-AAB7-CC5508E11687}" destId="{D0894E40-288D-4554-8AA1-E0B764972BA2}" srcOrd="1" destOrd="0" presId="urn:microsoft.com/office/officeart/2005/8/layout/list1"/>
    <dgm:cxn modelId="{11D4DB63-9A2A-4067-A69D-08AFE50858CA}" type="presParOf" srcId="{08002B12-787D-43CF-AD63-181F1B124699}" destId="{DADC6377-F0C1-4BAD-BE79-60D218BD0B53}" srcOrd="13" destOrd="0" presId="urn:microsoft.com/office/officeart/2005/8/layout/list1"/>
    <dgm:cxn modelId="{DB1D18B6-3FE6-48DC-A547-9F8933CF0085}" type="presParOf" srcId="{08002B12-787D-43CF-AD63-181F1B124699}" destId="{7766234E-AA0C-405C-9798-FC4AEAE73846}" srcOrd="14" destOrd="0" presId="urn:microsoft.com/office/officeart/2005/8/layout/list1"/>
    <dgm:cxn modelId="{08A5060C-80E4-4921-A203-E8A5EA203502}" type="presParOf" srcId="{08002B12-787D-43CF-AD63-181F1B124699}" destId="{3576ED22-B7D5-447A-8FBE-972FC8C9DBE6}" srcOrd="15" destOrd="0" presId="urn:microsoft.com/office/officeart/2005/8/layout/list1"/>
    <dgm:cxn modelId="{3FE271CC-821C-4950-9B18-F755A4DB8278}" type="presParOf" srcId="{08002B12-787D-43CF-AD63-181F1B124699}" destId="{5BE617FC-A7F4-4168-9DF9-FBDE91FF9CF7}" srcOrd="16" destOrd="0" presId="urn:microsoft.com/office/officeart/2005/8/layout/list1"/>
    <dgm:cxn modelId="{DB74CBD2-99EF-41F4-958E-24AF9D38D5AF}" type="presParOf" srcId="{5BE617FC-A7F4-4168-9DF9-FBDE91FF9CF7}" destId="{1C39987C-2F6D-4A9E-9C06-E17B1C93F80B}" srcOrd="0" destOrd="0" presId="urn:microsoft.com/office/officeart/2005/8/layout/list1"/>
    <dgm:cxn modelId="{7DF8ACC3-35C1-45F4-B72F-CA3564EC143D}" type="presParOf" srcId="{5BE617FC-A7F4-4168-9DF9-FBDE91FF9CF7}" destId="{3F8CB9CD-03E2-4481-9EA6-B4283CDCB2FA}" srcOrd="1" destOrd="0" presId="urn:microsoft.com/office/officeart/2005/8/layout/list1"/>
    <dgm:cxn modelId="{3F26AF5F-5D8F-4636-BC72-65E347841514}" type="presParOf" srcId="{08002B12-787D-43CF-AD63-181F1B124699}" destId="{A4E89442-7066-4F49-AA07-099DFD9383FA}" srcOrd="17" destOrd="0" presId="urn:microsoft.com/office/officeart/2005/8/layout/list1"/>
    <dgm:cxn modelId="{51E0C151-8EBD-4CCF-A84C-3EAB61D16E97}" type="presParOf" srcId="{08002B12-787D-43CF-AD63-181F1B124699}" destId="{58D19D92-2830-4D18-9EEE-A688EBC4934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6BAB50-B4FC-43FD-8747-B0CD28F3A99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7863BB09-3238-4C67-AA6A-58B168570913}">
      <dgm:prSet phldrT="[Текст]" custT="1"/>
      <dgm:spPr/>
      <dgm:t>
        <a:bodyPr/>
        <a:lstStyle/>
        <a:p>
          <a:r>
            <a:rPr lang="uk-UA" sz="2500" b="1" dirty="0" smtClean="0">
              <a:solidFill>
                <a:schemeClr val="tx1"/>
              </a:solidFill>
            </a:rPr>
            <a:t>Класична теорія нововведень</a:t>
          </a:r>
          <a:endParaRPr lang="uk-UA" sz="2500" b="1" dirty="0">
            <a:solidFill>
              <a:schemeClr val="tx1"/>
            </a:solidFill>
          </a:endParaRPr>
        </a:p>
      </dgm:t>
    </dgm:pt>
    <dgm:pt modelId="{082E920F-72AF-43A4-AE62-A61A5DF9B875}" type="parTrans" cxnId="{08025EBF-EEB4-42A4-BAC0-B8047937FD01}">
      <dgm:prSet/>
      <dgm:spPr/>
      <dgm:t>
        <a:bodyPr/>
        <a:lstStyle/>
        <a:p>
          <a:endParaRPr lang="uk-UA"/>
        </a:p>
      </dgm:t>
    </dgm:pt>
    <dgm:pt modelId="{7DCAB65D-7BCA-44E1-B0AD-FBA11EF14D5B}" type="sibTrans" cxnId="{08025EBF-EEB4-42A4-BAC0-B8047937FD01}">
      <dgm:prSet/>
      <dgm:spPr/>
      <dgm:t>
        <a:bodyPr/>
        <a:lstStyle/>
        <a:p>
          <a:endParaRPr lang="uk-UA"/>
        </a:p>
      </dgm:t>
    </dgm:pt>
    <dgm:pt modelId="{2F12A4B2-0984-4C32-9D47-9994E4EDAFD7}">
      <dgm:prSet phldrT="[Текст]" custT="1"/>
      <dgm:spPr/>
      <dgm:t>
        <a:bodyPr/>
        <a:lstStyle/>
        <a:p>
          <a:pPr algn="just"/>
          <a:r>
            <a:rPr lang="uk-UA" sz="1400" dirty="0" smtClean="0"/>
            <a:t>Рушійною силою прогресу у формі циклічного розвитку є не будь-яке інвестування у виробництво, а лише в інновації, тобто впровадження принципово нових товарів, техніки, форм виробництва і обміну;</a:t>
          </a:r>
          <a:endParaRPr lang="uk-UA" sz="1400" dirty="0"/>
        </a:p>
      </dgm:t>
    </dgm:pt>
    <dgm:pt modelId="{81EF4691-FEDF-4DB4-B2B9-6903A6F36EE4}" type="parTrans" cxnId="{D1D987E2-4D44-4216-8AB9-1AB9330621BF}">
      <dgm:prSet/>
      <dgm:spPr/>
      <dgm:t>
        <a:bodyPr/>
        <a:lstStyle/>
        <a:p>
          <a:endParaRPr lang="uk-UA"/>
        </a:p>
      </dgm:t>
    </dgm:pt>
    <dgm:pt modelId="{9EDAB97C-DDE0-43D2-826C-2B06A7F870A6}" type="sibTrans" cxnId="{D1D987E2-4D44-4216-8AB9-1AB9330621BF}">
      <dgm:prSet/>
      <dgm:spPr/>
      <dgm:t>
        <a:bodyPr/>
        <a:lstStyle/>
        <a:p>
          <a:endParaRPr lang="uk-UA"/>
        </a:p>
      </dgm:t>
    </dgm:pt>
    <dgm:pt modelId="{8CA47B1A-3BE6-43AF-BC4C-B75CCC479C62}">
      <dgm:prSet phldrT="[Текст]" custT="1"/>
      <dgm:spPr/>
      <dgm:t>
        <a:bodyPr/>
        <a:lstStyle/>
        <a:p>
          <a:r>
            <a:rPr lang="uk-UA" sz="2500" b="1" dirty="0" smtClean="0">
              <a:solidFill>
                <a:schemeClr val="tx1"/>
              </a:solidFill>
            </a:rPr>
            <a:t>Неокласична теорія нововведень</a:t>
          </a:r>
          <a:endParaRPr lang="uk-UA" sz="2500" b="1" dirty="0">
            <a:solidFill>
              <a:schemeClr val="tx1"/>
            </a:solidFill>
          </a:endParaRPr>
        </a:p>
      </dgm:t>
    </dgm:pt>
    <dgm:pt modelId="{A75DD193-A644-4240-BB70-51A12730DD97}" type="parTrans" cxnId="{B452B6CE-1825-4FCB-A3D7-7EAC990F9734}">
      <dgm:prSet/>
      <dgm:spPr/>
      <dgm:t>
        <a:bodyPr/>
        <a:lstStyle/>
        <a:p>
          <a:endParaRPr lang="uk-UA"/>
        </a:p>
      </dgm:t>
    </dgm:pt>
    <dgm:pt modelId="{78E0B9C8-2048-41F9-B4AF-BD1F7F1E1604}" type="sibTrans" cxnId="{B452B6CE-1825-4FCB-A3D7-7EAC990F9734}">
      <dgm:prSet/>
      <dgm:spPr/>
      <dgm:t>
        <a:bodyPr/>
        <a:lstStyle/>
        <a:p>
          <a:endParaRPr lang="uk-UA"/>
        </a:p>
      </dgm:t>
    </dgm:pt>
    <dgm:pt modelId="{C6C3EF2A-7BF1-4FD5-BDBF-51776BFE3D27}">
      <dgm:prSet phldrT="[Текст]" custT="1"/>
      <dgm:spPr/>
      <dgm:t>
        <a:bodyPr/>
        <a:lstStyle/>
        <a:p>
          <a:pPr algn="just"/>
          <a:r>
            <a:rPr lang="uk-UA" sz="1400" dirty="0" smtClean="0"/>
            <a:t>Кожний тривалий цикл має форму </a:t>
          </a:r>
          <a:r>
            <a:rPr lang="en-US" sz="1400" dirty="0" smtClean="0"/>
            <a:t>S-</a:t>
          </a:r>
          <a:r>
            <a:rPr lang="uk-UA" sz="1400" dirty="0" smtClean="0"/>
            <a:t>подібної або логістичної кривої, яка описує траєкторію життєвого циклу даного технологічного способу виробництва. На завершальній стадії попереднього технологічного базису виникає новий. Момент злиття двох послідовних життєвих циклів є «технологічним патом», або структурною кризою, бо попередня </a:t>
          </a:r>
          <a:r>
            <a:rPr lang="en-US" sz="1400" dirty="0" smtClean="0"/>
            <a:t>S-</a:t>
          </a:r>
          <a:r>
            <a:rPr lang="uk-UA" sz="1400" dirty="0" smtClean="0"/>
            <a:t>подібна крива не зливається плавно з новою. Їх накладення породжує нестабільність – технологічний розрив;</a:t>
          </a:r>
          <a:endParaRPr lang="uk-UA" sz="1400" dirty="0"/>
        </a:p>
      </dgm:t>
    </dgm:pt>
    <dgm:pt modelId="{45EED537-5E47-4533-9EC3-D200EDE3948C}" type="parTrans" cxnId="{D3554C25-5B40-4A4D-98DF-78C6018C9EEA}">
      <dgm:prSet/>
      <dgm:spPr/>
      <dgm:t>
        <a:bodyPr/>
        <a:lstStyle/>
        <a:p>
          <a:endParaRPr lang="uk-UA"/>
        </a:p>
      </dgm:t>
    </dgm:pt>
    <dgm:pt modelId="{7EEB9698-A362-4081-AC27-653853587049}" type="sibTrans" cxnId="{D3554C25-5B40-4A4D-98DF-78C6018C9EEA}">
      <dgm:prSet/>
      <dgm:spPr/>
      <dgm:t>
        <a:bodyPr/>
        <a:lstStyle/>
        <a:p>
          <a:endParaRPr lang="uk-UA"/>
        </a:p>
      </dgm:t>
    </dgm:pt>
    <dgm:pt modelId="{56A0652D-B953-4394-BC81-87D8DB54287B}">
      <dgm:prSet custT="1"/>
      <dgm:spPr/>
      <dgm:t>
        <a:bodyPr/>
        <a:lstStyle/>
        <a:p>
          <a:pPr algn="just"/>
          <a:r>
            <a:rPr lang="ru-RU" sz="1400" dirty="0" err="1" smtClean="0"/>
            <a:t>Вперше</a:t>
          </a:r>
          <a:r>
            <a:rPr lang="ru-RU" sz="1400" dirty="0" smtClean="0"/>
            <a:t> вводиться поняття життєвого циклу інновацій як «процесутворчого руйнування»;</a:t>
          </a:r>
          <a:endParaRPr lang="uk-UA" sz="1400" dirty="0"/>
        </a:p>
      </dgm:t>
    </dgm:pt>
    <dgm:pt modelId="{B76E8BA3-A5DF-4320-8510-519456E1A1EA}" type="parTrans" cxnId="{B556F6E5-CAFB-465A-AF13-980F60B82912}">
      <dgm:prSet/>
      <dgm:spPr/>
      <dgm:t>
        <a:bodyPr/>
        <a:lstStyle/>
        <a:p>
          <a:endParaRPr lang="uk-UA"/>
        </a:p>
      </dgm:t>
    </dgm:pt>
    <dgm:pt modelId="{6B50AB1C-50B8-418E-A979-DB21FB799946}" type="sibTrans" cxnId="{B556F6E5-CAFB-465A-AF13-980F60B82912}">
      <dgm:prSet/>
      <dgm:spPr/>
      <dgm:t>
        <a:bodyPr/>
        <a:lstStyle/>
        <a:p>
          <a:endParaRPr lang="uk-UA"/>
        </a:p>
      </dgm:t>
    </dgm:pt>
    <dgm:pt modelId="{82D12AD1-60D1-4CFA-B80A-85FEDCA01622}">
      <dgm:prSet custT="1"/>
      <dgm:spPr/>
      <dgm:t>
        <a:bodyPr/>
        <a:lstStyle/>
        <a:p>
          <a:pPr algn="just"/>
          <a:r>
            <a:rPr lang="ru-RU" sz="1400" dirty="0" err="1" smtClean="0"/>
            <a:t>Численні</a:t>
          </a:r>
          <a:r>
            <a:rPr lang="ru-RU" sz="1400" dirty="0" smtClean="0"/>
            <a:t> життєві цикли окремих нововведень зливаються у виглядіпучків («кластерів»);</a:t>
          </a:r>
          <a:endParaRPr lang="uk-UA" sz="1400" dirty="0"/>
        </a:p>
      </dgm:t>
    </dgm:pt>
    <dgm:pt modelId="{0C65B0F5-8B4B-49CD-9F8B-11E63086A6EF}" type="parTrans" cxnId="{3083F401-258C-40D6-A088-2F2B0B317996}">
      <dgm:prSet/>
      <dgm:spPr/>
      <dgm:t>
        <a:bodyPr/>
        <a:lstStyle/>
        <a:p>
          <a:endParaRPr lang="uk-UA"/>
        </a:p>
      </dgm:t>
    </dgm:pt>
    <dgm:pt modelId="{8FCD249B-3921-41AA-B0E0-876342325426}" type="sibTrans" cxnId="{3083F401-258C-40D6-A088-2F2B0B317996}">
      <dgm:prSet/>
      <dgm:spPr/>
      <dgm:t>
        <a:bodyPr/>
        <a:lstStyle/>
        <a:p>
          <a:endParaRPr lang="uk-UA"/>
        </a:p>
      </dgm:t>
    </dgm:pt>
    <dgm:pt modelId="{508800B4-88DE-4E2C-99EC-403D85E712CE}">
      <dgm:prSet custT="1"/>
      <dgm:spPr/>
      <dgm:t>
        <a:bodyPr/>
        <a:lstStyle/>
        <a:p>
          <a:pPr algn="just"/>
          <a:r>
            <a:rPr lang="uk-UA" sz="1400" dirty="0" err="1" smtClean="0"/>
            <a:t>Шумпетер</a:t>
          </a:r>
          <a:r>
            <a:rPr lang="uk-UA" sz="1400" dirty="0" smtClean="0"/>
            <a:t> сформував концепцію рухомої, динамічної рівноваги, якапов’язана з різними видами інновацій.</a:t>
          </a:r>
          <a:endParaRPr lang="uk-UA" sz="1400" dirty="0"/>
        </a:p>
      </dgm:t>
    </dgm:pt>
    <dgm:pt modelId="{2126C2E0-4030-4AAF-A8A9-1AB6D51F60EA}" type="parTrans" cxnId="{BFC25046-CFF6-48AF-BA95-6F1E76994C5B}">
      <dgm:prSet/>
      <dgm:spPr/>
      <dgm:t>
        <a:bodyPr/>
        <a:lstStyle/>
        <a:p>
          <a:endParaRPr lang="uk-UA"/>
        </a:p>
      </dgm:t>
    </dgm:pt>
    <dgm:pt modelId="{B743CFCC-C3D6-4513-BBCF-50BA1D582DD3}" type="sibTrans" cxnId="{BFC25046-CFF6-48AF-BA95-6F1E76994C5B}">
      <dgm:prSet/>
      <dgm:spPr/>
      <dgm:t>
        <a:bodyPr/>
        <a:lstStyle/>
        <a:p>
          <a:endParaRPr lang="uk-UA"/>
        </a:p>
      </dgm:t>
    </dgm:pt>
    <dgm:pt modelId="{75109D8A-4D54-4787-B941-98084023E92C}">
      <dgm:prSet phldrT="[Текст]" custT="1"/>
      <dgm:spPr/>
      <dgm:t>
        <a:bodyPr/>
        <a:lstStyle/>
        <a:p>
          <a:pPr algn="just"/>
          <a:r>
            <a:rPr lang="uk-UA" sz="1400" dirty="0" err="1" smtClean="0"/>
            <a:t>Покращуючі</a:t>
          </a:r>
          <a:r>
            <a:rPr lang="uk-UA" sz="1400" dirty="0" smtClean="0"/>
            <a:t> нововведення йдуть слідом за базовими, бо розкривають усі можливості базисної технології - засоби виробництва, продукти стають якіснішими, прогресивнішими, дешевшими. Обидві форми інновацій - базові і </a:t>
          </a:r>
          <a:r>
            <a:rPr lang="uk-UA" sz="1400" dirty="0" err="1" smtClean="0"/>
            <a:t>покращуючі</a:t>
          </a:r>
          <a:r>
            <a:rPr lang="uk-UA" sz="1400" dirty="0" smtClean="0"/>
            <a:t> постійно конкурують одна з одною.</a:t>
          </a:r>
          <a:endParaRPr lang="uk-UA" sz="1400" dirty="0"/>
        </a:p>
      </dgm:t>
    </dgm:pt>
    <dgm:pt modelId="{AF0D812C-5684-4940-B7DD-3D0FECA6C99D}" type="parTrans" cxnId="{C30D7463-A103-4517-92AE-B5081264B62B}">
      <dgm:prSet/>
      <dgm:spPr/>
      <dgm:t>
        <a:bodyPr/>
        <a:lstStyle/>
        <a:p>
          <a:endParaRPr lang="uk-UA"/>
        </a:p>
      </dgm:t>
    </dgm:pt>
    <dgm:pt modelId="{EC515414-C6C3-4BE6-A1E2-63AA906A31C9}" type="sibTrans" cxnId="{C30D7463-A103-4517-92AE-B5081264B62B}">
      <dgm:prSet/>
      <dgm:spPr/>
      <dgm:t>
        <a:bodyPr/>
        <a:lstStyle/>
        <a:p>
          <a:endParaRPr lang="uk-UA"/>
        </a:p>
      </dgm:t>
    </dgm:pt>
    <dgm:pt modelId="{D0C1173E-5846-41F1-8A41-DCE3D6F163BC}" type="pres">
      <dgm:prSet presAssocID="{D66BAB50-B4FC-43FD-8747-B0CD28F3A995}" presName="Name0" presStyleCnt="0">
        <dgm:presLayoutVars>
          <dgm:dir/>
          <dgm:animLvl val="lvl"/>
          <dgm:resizeHandles val="exact"/>
        </dgm:presLayoutVars>
      </dgm:prSet>
      <dgm:spPr/>
      <dgm:t>
        <a:bodyPr/>
        <a:lstStyle/>
        <a:p>
          <a:endParaRPr lang="uk-UA"/>
        </a:p>
      </dgm:t>
    </dgm:pt>
    <dgm:pt modelId="{C4F968F1-8DA4-4448-94A5-FF568A2703B2}" type="pres">
      <dgm:prSet presAssocID="{7863BB09-3238-4C67-AA6A-58B168570913}" presName="composite" presStyleCnt="0"/>
      <dgm:spPr/>
    </dgm:pt>
    <dgm:pt modelId="{5B05B0ED-9155-4F38-8AA9-864BFB3E03DE}" type="pres">
      <dgm:prSet presAssocID="{7863BB09-3238-4C67-AA6A-58B168570913}" presName="parTx" presStyleLbl="alignNode1" presStyleIdx="0" presStyleCnt="2">
        <dgm:presLayoutVars>
          <dgm:chMax val="0"/>
          <dgm:chPref val="0"/>
          <dgm:bulletEnabled val="1"/>
        </dgm:presLayoutVars>
      </dgm:prSet>
      <dgm:spPr/>
      <dgm:t>
        <a:bodyPr/>
        <a:lstStyle/>
        <a:p>
          <a:endParaRPr lang="uk-UA"/>
        </a:p>
      </dgm:t>
    </dgm:pt>
    <dgm:pt modelId="{D39AF3B6-1BB2-4AA9-BBAA-9225F8B1CB01}" type="pres">
      <dgm:prSet presAssocID="{7863BB09-3238-4C67-AA6A-58B168570913}" presName="desTx" presStyleLbl="alignAccFollowNode1" presStyleIdx="0" presStyleCnt="2">
        <dgm:presLayoutVars>
          <dgm:bulletEnabled val="1"/>
        </dgm:presLayoutVars>
      </dgm:prSet>
      <dgm:spPr/>
      <dgm:t>
        <a:bodyPr/>
        <a:lstStyle/>
        <a:p>
          <a:endParaRPr lang="uk-UA"/>
        </a:p>
      </dgm:t>
    </dgm:pt>
    <dgm:pt modelId="{7E39FDAE-B58B-4715-B6B3-73FF345C1929}" type="pres">
      <dgm:prSet presAssocID="{7DCAB65D-7BCA-44E1-B0AD-FBA11EF14D5B}" presName="space" presStyleCnt="0"/>
      <dgm:spPr/>
    </dgm:pt>
    <dgm:pt modelId="{199C9463-F16D-4880-9B66-4211FDFF4592}" type="pres">
      <dgm:prSet presAssocID="{8CA47B1A-3BE6-43AF-BC4C-B75CCC479C62}" presName="composite" presStyleCnt="0"/>
      <dgm:spPr/>
    </dgm:pt>
    <dgm:pt modelId="{EF754F8A-7725-44FF-A457-495746999874}" type="pres">
      <dgm:prSet presAssocID="{8CA47B1A-3BE6-43AF-BC4C-B75CCC479C62}" presName="parTx" presStyleLbl="alignNode1" presStyleIdx="1" presStyleCnt="2">
        <dgm:presLayoutVars>
          <dgm:chMax val="0"/>
          <dgm:chPref val="0"/>
          <dgm:bulletEnabled val="1"/>
        </dgm:presLayoutVars>
      </dgm:prSet>
      <dgm:spPr/>
      <dgm:t>
        <a:bodyPr/>
        <a:lstStyle/>
        <a:p>
          <a:endParaRPr lang="uk-UA"/>
        </a:p>
      </dgm:t>
    </dgm:pt>
    <dgm:pt modelId="{68FBE66E-035F-4030-9BDD-4412E7475FA9}" type="pres">
      <dgm:prSet presAssocID="{8CA47B1A-3BE6-43AF-BC4C-B75CCC479C62}" presName="desTx" presStyleLbl="alignAccFollowNode1" presStyleIdx="1" presStyleCnt="2">
        <dgm:presLayoutVars>
          <dgm:bulletEnabled val="1"/>
        </dgm:presLayoutVars>
      </dgm:prSet>
      <dgm:spPr/>
      <dgm:t>
        <a:bodyPr/>
        <a:lstStyle/>
        <a:p>
          <a:endParaRPr lang="uk-UA"/>
        </a:p>
      </dgm:t>
    </dgm:pt>
  </dgm:ptLst>
  <dgm:cxnLst>
    <dgm:cxn modelId="{BFC25046-CFF6-48AF-BA95-6F1E76994C5B}" srcId="{7863BB09-3238-4C67-AA6A-58B168570913}" destId="{508800B4-88DE-4E2C-99EC-403D85E712CE}" srcOrd="3" destOrd="0" parTransId="{2126C2E0-4030-4AAF-A8A9-1AB6D51F60EA}" sibTransId="{B743CFCC-C3D6-4513-BBCF-50BA1D582DD3}"/>
    <dgm:cxn modelId="{3F7D5C0B-82C3-48D7-9679-4F230D3EA178}" type="presOf" srcId="{75109D8A-4D54-4787-B941-98084023E92C}" destId="{68FBE66E-035F-4030-9BDD-4412E7475FA9}" srcOrd="0" destOrd="1" presId="urn:microsoft.com/office/officeart/2005/8/layout/hList1"/>
    <dgm:cxn modelId="{752FA37E-88E5-4BDD-AFD5-69300A93B4E0}" type="presOf" srcId="{C6C3EF2A-7BF1-4FD5-BDBF-51776BFE3D27}" destId="{68FBE66E-035F-4030-9BDD-4412E7475FA9}" srcOrd="0" destOrd="0" presId="urn:microsoft.com/office/officeart/2005/8/layout/hList1"/>
    <dgm:cxn modelId="{D1D987E2-4D44-4216-8AB9-1AB9330621BF}" srcId="{7863BB09-3238-4C67-AA6A-58B168570913}" destId="{2F12A4B2-0984-4C32-9D47-9994E4EDAFD7}" srcOrd="0" destOrd="0" parTransId="{81EF4691-FEDF-4DB4-B2B9-6903A6F36EE4}" sibTransId="{9EDAB97C-DDE0-43D2-826C-2B06A7F870A6}"/>
    <dgm:cxn modelId="{B556F6E5-CAFB-465A-AF13-980F60B82912}" srcId="{7863BB09-3238-4C67-AA6A-58B168570913}" destId="{56A0652D-B953-4394-BC81-87D8DB54287B}" srcOrd="1" destOrd="0" parTransId="{B76E8BA3-A5DF-4320-8510-519456E1A1EA}" sibTransId="{6B50AB1C-50B8-418E-A979-DB21FB799946}"/>
    <dgm:cxn modelId="{B452B6CE-1825-4FCB-A3D7-7EAC990F9734}" srcId="{D66BAB50-B4FC-43FD-8747-B0CD28F3A995}" destId="{8CA47B1A-3BE6-43AF-BC4C-B75CCC479C62}" srcOrd="1" destOrd="0" parTransId="{A75DD193-A644-4240-BB70-51A12730DD97}" sibTransId="{78E0B9C8-2048-41F9-B4AF-BD1F7F1E1604}"/>
    <dgm:cxn modelId="{D3554C25-5B40-4A4D-98DF-78C6018C9EEA}" srcId="{8CA47B1A-3BE6-43AF-BC4C-B75CCC479C62}" destId="{C6C3EF2A-7BF1-4FD5-BDBF-51776BFE3D27}" srcOrd="0" destOrd="0" parTransId="{45EED537-5E47-4533-9EC3-D200EDE3948C}" sibTransId="{7EEB9698-A362-4081-AC27-653853587049}"/>
    <dgm:cxn modelId="{87E29F9C-D586-4A54-AADA-5035939D8D88}" type="presOf" srcId="{8CA47B1A-3BE6-43AF-BC4C-B75CCC479C62}" destId="{EF754F8A-7725-44FF-A457-495746999874}" srcOrd="0" destOrd="0" presId="urn:microsoft.com/office/officeart/2005/8/layout/hList1"/>
    <dgm:cxn modelId="{671FFD2A-BD40-4E09-9429-05C6A2940B05}" type="presOf" srcId="{D66BAB50-B4FC-43FD-8747-B0CD28F3A995}" destId="{D0C1173E-5846-41F1-8A41-DCE3D6F163BC}" srcOrd="0" destOrd="0" presId="urn:microsoft.com/office/officeart/2005/8/layout/hList1"/>
    <dgm:cxn modelId="{33B68479-2E47-4BDA-9F84-8EA9A3201C2A}" type="presOf" srcId="{56A0652D-B953-4394-BC81-87D8DB54287B}" destId="{D39AF3B6-1BB2-4AA9-BBAA-9225F8B1CB01}" srcOrd="0" destOrd="1" presId="urn:microsoft.com/office/officeart/2005/8/layout/hList1"/>
    <dgm:cxn modelId="{3083F401-258C-40D6-A088-2F2B0B317996}" srcId="{7863BB09-3238-4C67-AA6A-58B168570913}" destId="{82D12AD1-60D1-4CFA-B80A-85FEDCA01622}" srcOrd="2" destOrd="0" parTransId="{0C65B0F5-8B4B-49CD-9F8B-11E63086A6EF}" sibTransId="{8FCD249B-3921-41AA-B0E0-876342325426}"/>
    <dgm:cxn modelId="{08025EBF-EEB4-42A4-BAC0-B8047937FD01}" srcId="{D66BAB50-B4FC-43FD-8747-B0CD28F3A995}" destId="{7863BB09-3238-4C67-AA6A-58B168570913}" srcOrd="0" destOrd="0" parTransId="{082E920F-72AF-43A4-AE62-A61A5DF9B875}" sibTransId="{7DCAB65D-7BCA-44E1-B0AD-FBA11EF14D5B}"/>
    <dgm:cxn modelId="{FE7DAE31-9AE0-4CE8-9D99-DDF6E0990359}" type="presOf" srcId="{2F12A4B2-0984-4C32-9D47-9994E4EDAFD7}" destId="{D39AF3B6-1BB2-4AA9-BBAA-9225F8B1CB01}" srcOrd="0" destOrd="0" presId="urn:microsoft.com/office/officeart/2005/8/layout/hList1"/>
    <dgm:cxn modelId="{1D3FF0DD-4E81-4C8D-8374-F0A86E0016DD}" type="presOf" srcId="{508800B4-88DE-4E2C-99EC-403D85E712CE}" destId="{D39AF3B6-1BB2-4AA9-BBAA-9225F8B1CB01}" srcOrd="0" destOrd="3" presId="urn:microsoft.com/office/officeart/2005/8/layout/hList1"/>
    <dgm:cxn modelId="{E5321F50-4779-4DAB-97AF-FE5BF53852CF}" type="presOf" srcId="{82D12AD1-60D1-4CFA-B80A-85FEDCA01622}" destId="{D39AF3B6-1BB2-4AA9-BBAA-9225F8B1CB01}" srcOrd="0" destOrd="2" presId="urn:microsoft.com/office/officeart/2005/8/layout/hList1"/>
    <dgm:cxn modelId="{A2EFF868-0385-4F36-9444-0F7EF546F271}" type="presOf" srcId="{7863BB09-3238-4C67-AA6A-58B168570913}" destId="{5B05B0ED-9155-4F38-8AA9-864BFB3E03DE}" srcOrd="0" destOrd="0" presId="urn:microsoft.com/office/officeart/2005/8/layout/hList1"/>
    <dgm:cxn modelId="{C30D7463-A103-4517-92AE-B5081264B62B}" srcId="{8CA47B1A-3BE6-43AF-BC4C-B75CCC479C62}" destId="{75109D8A-4D54-4787-B941-98084023E92C}" srcOrd="1" destOrd="0" parTransId="{AF0D812C-5684-4940-B7DD-3D0FECA6C99D}" sibTransId="{EC515414-C6C3-4BE6-A1E2-63AA906A31C9}"/>
    <dgm:cxn modelId="{5363D9B2-E6CC-4766-89B1-113D6F7EF068}" type="presParOf" srcId="{D0C1173E-5846-41F1-8A41-DCE3D6F163BC}" destId="{C4F968F1-8DA4-4448-94A5-FF568A2703B2}" srcOrd="0" destOrd="0" presId="urn:microsoft.com/office/officeart/2005/8/layout/hList1"/>
    <dgm:cxn modelId="{38D1C1C8-CDDF-401F-8A4F-982AD0A49E1A}" type="presParOf" srcId="{C4F968F1-8DA4-4448-94A5-FF568A2703B2}" destId="{5B05B0ED-9155-4F38-8AA9-864BFB3E03DE}" srcOrd="0" destOrd="0" presId="urn:microsoft.com/office/officeart/2005/8/layout/hList1"/>
    <dgm:cxn modelId="{F7296C69-4CB7-4E61-BC1F-61D6089D7586}" type="presParOf" srcId="{C4F968F1-8DA4-4448-94A5-FF568A2703B2}" destId="{D39AF3B6-1BB2-4AA9-BBAA-9225F8B1CB01}" srcOrd="1" destOrd="0" presId="urn:microsoft.com/office/officeart/2005/8/layout/hList1"/>
    <dgm:cxn modelId="{839619E2-61DC-4089-9A43-C9279658FFFE}" type="presParOf" srcId="{D0C1173E-5846-41F1-8A41-DCE3D6F163BC}" destId="{7E39FDAE-B58B-4715-B6B3-73FF345C1929}" srcOrd="1" destOrd="0" presId="urn:microsoft.com/office/officeart/2005/8/layout/hList1"/>
    <dgm:cxn modelId="{BB9E37B5-F20A-4C22-9FB6-899173A2EA04}" type="presParOf" srcId="{D0C1173E-5846-41F1-8A41-DCE3D6F163BC}" destId="{199C9463-F16D-4880-9B66-4211FDFF4592}" srcOrd="2" destOrd="0" presId="urn:microsoft.com/office/officeart/2005/8/layout/hList1"/>
    <dgm:cxn modelId="{4124448B-15AF-400B-9F96-A8FD510CC9FD}" type="presParOf" srcId="{199C9463-F16D-4880-9B66-4211FDFF4592}" destId="{EF754F8A-7725-44FF-A457-495746999874}" srcOrd="0" destOrd="0" presId="urn:microsoft.com/office/officeart/2005/8/layout/hList1"/>
    <dgm:cxn modelId="{A1555EF4-38F1-4EE8-873A-1F3849753F0F}" type="presParOf" srcId="{199C9463-F16D-4880-9B66-4211FDFF4592}" destId="{68FBE66E-035F-4030-9BDD-4412E7475FA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C3AF18-C5A3-4B22-92D7-BD90E9FFB314}"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uk-UA"/>
        </a:p>
      </dgm:t>
    </dgm:pt>
    <dgm:pt modelId="{DA1902E3-C827-4404-91E0-A29AF6959F3F}">
      <dgm:prSet phldrT="[Текст]" custT="1"/>
      <dgm:spPr/>
      <dgm:t>
        <a:bodyPr/>
        <a:lstStyle/>
        <a:p>
          <a:pPr algn="ctr"/>
          <a:r>
            <a:rPr lang="uk-UA" sz="2500" dirty="0" smtClean="0"/>
            <a:t>Теорія прискорення</a:t>
          </a:r>
          <a:endParaRPr lang="uk-UA" sz="2500" dirty="0"/>
        </a:p>
      </dgm:t>
    </dgm:pt>
    <dgm:pt modelId="{21FD4236-160B-4097-BA1E-AA25BE61636F}" type="parTrans" cxnId="{52ECE0DA-09DA-4661-9F6A-13615C5881F5}">
      <dgm:prSet/>
      <dgm:spPr/>
      <dgm:t>
        <a:bodyPr/>
        <a:lstStyle/>
        <a:p>
          <a:endParaRPr lang="uk-UA"/>
        </a:p>
      </dgm:t>
    </dgm:pt>
    <dgm:pt modelId="{1C86CC7E-954E-486F-A5F4-BCECBD2D93D2}" type="sibTrans" cxnId="{52ECE0DA-09DA-4661-9F6A-13615C5881F5}">
      <dgm:prSet/>
      <dgm:spPr/>
      <dgm:t>
        <a:bodyPr/>
        <a:lstStyle/>
        <a:p>
          <a:endParaRPr lang="uk-UA"/>
        </a:p>
      </dgm:t>
    </dgm:pt>
    <dgm:pt modelId="{09448C07-C05C-48F9-B255-8EA0CD83F798}">
      <dgm:prSet phldrT="[Текст]" custT="1"/>
      <dgm:spPr/>
      <dgm:t>
        <a:bodyPr/>
        <a:lstStyle/>
        <a:p>
          <a:pPr algn="just"/>
          <a:r>
            <a:rPr lang="uk-UA" sz="1400" dirty="0" smtClean="0"/>
            <a:t>Визначає розвиток підприємництва за моделлю США, яке пов’язане з новаторським ризиковим підходом (синдром Силіконової долини).</a:t>
          </a:r>
          <a:endParaRPr lang="uk-UA" sz="1400" dirty="0"/>
        </a:p>
      </dgm:t>
    </dgm:pt>
    <dgm:pt modelId="{567561C2-FADB-415B-A20B-3B34D69ECF4D}" type="parTrans" cxnId="{853CD4DE-9C4B-43F7-AC51-022C44C89476}">
      <dgm:prSet/>
      <dgm:spPr/>
      <dgm:t>
        <a:bodyPr/>
        <a:lstStyle/>
        <a:p>
          <a:endParaRPr lang="uk-UA"/>
        </a:p>
      </dgm:t>
    </dgm:pt>
    <dgm:pt modelId="{9F8949C8-3600-4B58-B6EA-BE85831C234E}" type="sibTrans" cxnId="{853CD4DE-9C4B-43F7-AC51-022C44C89476}">
      <dgm:prSet/>
      <dgm:spPr/>
      <dgm:t>
        <a:bodyPr/>
        <a:lstStyle/>
        <a:p>
          <a:endParaRPr lang="uk-UA"/>
        </a:p>
      </dgm:t>
    </dgm:pt>
    <dgm:pt modelId="{D207A3C4-73CF-476E-8566-3C608FBEB2C3}">
      <dgm:prSet phldrT="[Текст]" custT="1"/>
      <dgm:spPr/>
      <dgm:t>
        <a:bodyPr/>
        <a:lstStyle/>
        <a:p>
          <a:pPr algn="ctr"/>
          <a:r>
            <a:rPr lang="uk-UA" sz="2500" dirty="0" smtClean="0"/>
            <a:t>Соціально-психологічна модель</a:t>
          </a:r>
          <a:endParaRPr lang="uk-UA" sz="2500" dirty="0"/>
        </a:p>
      </dgm:t>
    </dgm:pt>
    <dgm:pt modelId="{1DDE24D8-6EF8-468C-B3A6-269BBF13E8E0}" type="parTrans" cxnId="{21D38603-DF36-43C6-A717-99702B57D5CA}">
      <dgm:prSet/>
      <dgm:spPr/>
      <dgm:t>
        <a:bodyPr/>
        <a:lstStyle/>
        <a:p>
          <a:endParaRPr lang="uk-UA"/>
        </a:p>
      </dgm:t>
    </dgm:pt>
    <dgm:pt modelId="{308BDC01-F1CC-46B8-992D-D6609B719D20}" type="sibTrans" cxnId="{21D38603-DF36-43C6-A717-99702B57D5CA}">
      <dgm:prSet/>
      <dgm:spPr/>
      <dgm:t>
        <a:bodyPr/>
        <a:lstStyle/>
        <a:p>
          <a:endParaRPr lang="uk-UA"/>
        </a:p>
      </dgm:t>
    </dgm:pt>
    <dgm:pt modelId="{CE37676F-D840-4615-87EB-2F55B76B10B2}">
      <dgm:prSet phldrT="[Текст]" custT="1"/>
      <dgm:spPr/>
      <dgm:t>
        <a:bodyPr/>
        <a:lstStyle/>
        <a:p>
          <a:pPr algn="just"/>
          <a:r>
            <a:rPr lang="uk-UA" sz="1400" dirty="0" smtClean="0"/>
            <a:t>Головне місце відводиться питанню про можливість високих темпів інновацій, що вирішує теорія стимуляторів.</a:t>
          </a:r>
          <a:endParaRPr lang="uk-UA" sz="1400" dirty="0"/>
        </a:p>
      </dgm:t>
    </dgm:pt>
    <dgm:pt modelId="{2F6D685E-5F2C-4F4F-95A7-77F8AF20EE7B}" type="parTrans" cxnId="{5415A1AB-D607-4085-B8C6-E4022A6C68B8}">
      <dgm:prSet/>
      <dgm:spPr/>
      <dgm:t>
        <a:bodyPr/>
        <a:lstStyle/>
        <a:p>
          <a:endParaRPr lang="uk-UA"/>
        </a:p>
      </dgm:t>
    </dgm:pt>
    <dgm:pt modelId="{5297F98F-0467-495E-BE1E-698CF3734089}" type="sibTrans" cxnId="{5415A1AB-D607-4085-B8C6-E4022A6C68B8}">
      <dgm:prSet/>
      <dgm:spPr/>
      <dgm:t>
        <a:bodyPr/>
        <a:lstStyle/>
        <a:p>
          <a:endParaRPr lang="uk-UA"/>
        </a:p>
      </dgm:t>
    </dgm:pt>
    <dgm:pt modelId="{A4B1CD3C-6895-4943-B509-D96372F6DA86}">
      <dgm:prSet phldrT="[Текст]" custT="1"/>
      <dgm:spPr/>
      <dgm:t>
        <a:bodyPr/>
        <a:lstStyle/>
        <a:p>
          <a:pPr algn="just"/>
          <a:r>
            <a:rPr lang="uk-UA" sz="1400" smtClean="0"/>
            <a:t>Зв’язок інноваційної діяльності та підприємництва, що формує високувіддачу інвестицій в інноваційну сферу.</a:t>
          </a:r>
          <a:endParaRPr lang="uk-UA" sz="1400" dirty="0"/>
        </a:p>
      </dgm:t>
    </dgm:pt>
    <dgm:pt modelId="{AF190ED9-B62F-4CE7-839E-D4242815542E}" type="parTrans" cxnId="{0C9143BA-5F6F-44B1-8F8F-E67A2B2A4D9C}">
      <dgm:prSet/>
      <dgm:spPr/>
      <dgm:t>
        <a:bodyPr/>
        <a:lstStyle/>
        <a:p>
          <a:endParaRPr lang="uk-UA"/>
        </a:p>
      </dgm:t>
    </dgm:pt>
    <dgm:pt modelId="{A0D3443C-E0B5-4C9C-9640-EB32D8ED312A}" type="sibTrans" cxnId="{0C9143BA-5F6F-44B1-8F8F-E67A2B2A4D9C}">
      <dgm:prSet/>
      <dgm:spPr/>
      <dgm:t>
        <a:bodyPr/>
        <a:lstStyle/>
        <a:p>
          <a:endParaRPr lang="uk-UA"/>
        </a:p>
      </dgm:t>
    </dgm:pt>
    <dgm:pt modelId="{9FC358B9-EFBA-405D-8EEE-FF3DE0C96C02}">
      <dgm:prSet phldrT="[Текст]" custT="1"/>
      <dgm:spPr/>
      <dgm:t>
        <a:bodyPr/>
        <a:lstStyle/>
        <a:p>
          <a:pPr algn="just"/>
          <a:r>
            <a:rPr lang="uk-UA" sz="1400" dirty="0" smtClean="0"/>
            <a:t>Об’єктом дослідження є перешкоди, які виникають при впровадженні нововведень. Для їх усунення, згідно з даною теорією, необхідно організувати плідну сумісну роботу «владних стимуляторів» (адміністрації) та «кваліфікованих стимуляторів» (фахівців) — своєрідну творчу групу, де фахівці створюють новинки, а адміністрація — умови для їх упровадження та усунення всіляких перешкод.</a:t>
          </a:r>
          <a:endParaRPr lang="uk-UA" sz="1400" dirty="0"/>
        </a:p>
      </dgm:t>
    </dgm:pt>
    <dgm:pt modelId="{6F5AA075-E89C-4E04-8BB3-1FA9FAF08C92}" type="parTrans" cxnId="{2C4AEC01-F07E-408B-B46B-322421B80CA3}">
      <dgm:prSet/>
      <dgm:spPr/>
      <dgm:t>
        <a:bodyPr/>
        <a:lstStyle/>
        <a:p>
          <a:endParaRPr lang="uk-UA"/>
        </a:p>
      </dgm:t>
    </dgm:pt>
    <dgm:pt modelId="{021022C0-D345-402E-939D-5A7C2876793B}" type="sibTrans" cxnId="{2C4AEC01-F07E-408B-B46B-322421B80CA3}">
      <dgm:prSet/>
      <dgm:spPr/>
      <dgm:t>
        <a:bodyPr/>
        <a:lstStyle/>
        <a:p>
          <a:endParaRPr lang="uk-UA"/>
        </a:p>
      </dgm:t>
    </dgm:pt>
    <dgm:pt modelId="{D82EDD3D-A9AC-4E7A-B28F-BC50DB79C3E6}" type="pres">
      <dgm:prSet presAssocID="{30C3AF18-C5A3-4B22-92D7-BD90E9FFB314}" presName="layout" presStyleCnt="0">
        <dgm:presLayoutVars>
          <dgm:chMax/>
          <dgm:chPref/>
          <dgm:dir/>
          <dgm:resizeHandles/>
        </dgm:presLayoutVars>
      </dgm:prSet>
      <dgm:spPr/>
      <dgm:t>
        <a:bodyPr/>
        <a:lstStyle/>
        <a:p>
          <a:endParaRPr lang="uk-UA"/>
        </a:p>
      </dgm:t>
    </dgm:pt>
    <dgm:pt modelId="{5A6A9000-8438-4AA7-B65D-E9BBF3D5F0FA}" type="pres">
      <dgm:prSet presAssocID="{DA1902E3-C827-4404-91E0-A29AF6959F3F}" presName="root" presStyleCnt="0">
        <dgm:presLayoutVars>
          <dgm:chMax/>
          <dgm:chPref/>
        </dgm:presLayoutVars>
      </dgm:prSet>
      <dgm:spPr/>
    </dgm:pt>
    <dgm:pt modelId="{35BD812A-7E3F-4745-B87C-F2EFF7801431}" type="pres">
      <dgm:prSet presAssocID="{DA1902E3-C827-4404-91E0-A29AF6959F3F}" presName="rootComposite" presStyleCnt="0">
        <dgm:presLayoutVars/>
      </dgm:prSet>
      <dgm:spPr/>
    </dgm:pt>
    <dgm:pt modelId="{9782BF89-66FA-4D2B-A136-5335D90CB8D2}" type="pres">
      <dgm:prSet presAssocID="{DA1902E3-C827-4404-91E0-A29AF6959F3F}" presName="ParentAccent" presStyleLbl="alignNode1" presStyleIdx="0" presStyleCnt="2"/>
      <dgm:spPr/>
    </dgm:pt>
    <dgm:pt modelId="{0C8E1EFD-49B4-4CD3-8205-E1239B30A051}" type="pres">
      <dgm:prSet presAssocID="{DA1902E3-C827-4404-91E0-A29AF6959F3F}" presName="ParentSmallAccent" presStyleLbl="fgAcc1" presStyleIdx="0" presStyleCnt="2"/>
      <dgm:spPr/>
    </dgm:pt>
    <dgm:pt modelId="{11557391-E206-4A8D-8CA8-2663BAF15225}" type="pres">
      <dgm:prSet presAssocID="{DA1902E3-C827-4404-91E0-A29AF6959F3F}" presName="Parent" presStyleLbl="revTx" presStyleIdx="0" presStyleCnt="6">
        <dgm:presLayoutVars>
          <dgm:chMax/>
          <dgm:chPref val="4"/>
          <dgm:bulletEnabled val="1"/>
        </dgm:presLayoutVars>
      </dgm:prSet>
      <dgm:spPr/>
      <dgm:t>
        <a:bodyPr/>
        <a:lstStyle/>
        <a:p>
          <a:endParaRPr lang="uk-UA"/>
        </a:p>
      </dgm:t>
    </dgm:pt>
    <dgm:pt modelId="{47254E8F-95D7-437B-9957-B883DBB0D674}" type="pres">
      <dgm:prSet presAssocID="{DA1902E3-C827-4404-91E0-A29AF6959F3F}" presName="childShape" presStyleCnt="0">
        <dgm:presLayoutVars>
          <dgm:chMax val="0"/>
          <dgm:chPref val="0"/>
        </dgm:presLayoutVars>
      </dgm:prSet>
      <dgm:spPr/>
    </dgm:pt>
    <dgm:pt modelId="{9583B93F-C6E7-4BB7-B190-576707B4F00C}" type="pres">
      <dgm:prSet presAssocID="{09448C07-C05C-48F9-B255-8EA0CD83F798}" presName="childComposite" presStyleCnt="0">
        <dgm:presLayoutVars>
          <dgm:chMax val="0"/>
          <dgm:chPref val="0"/>
        </dgm:presLayoutVars>
      </dgm:prSet>
      <dgm:spPr/>
    </dgm:pt>
    <dgm:pt modelId="{F1303A12-D787-4E24-8B27-FA240F97080A}" type="pres">
      <dgm:prSet presAssocID="{09448C07-C05C-48F9-B255-8EA0CD83F798}" presName="ChildAccent" presStyleLbl="solidFgAcc1" presStyleIdx="0" presStyleCnt="4"/>
      <dgm:spPr/>
    </dgm:pt>
    <dgm:pt modelId="{ED36FD2A-82D1-405A-ACE7-D1800D3F9095}" type="pres">
      <dgm:prSet presAssocID="{09448C07-C05C-48F9-B255-8EA0CD83F798}" presName="Child" presStyleLbl="revTx" presStyleIdx="1" presStyleCnt="6">
        <dgm:presLayoutVars>
          <dgm:chMax val="0"/>
          <dgm:chPref val="0"/>
          <dgm:bulletEnabled val="1"/>
        </dgm:presLayoutVars>
      </dgm:prSet>
      <dgm:spPr/>
      <dgm:t>
        <a:bodyPr/>
        <a:lstStyle/>
        <a:p>
          <a:endParaRPr lang="uk-UA"/>
        </a:p>
      </dgm:t>
    </dgm:pt>
    <dgm:pt modelId="{388ED1F9-35A8-4F8D-9B6B-69F1C2A9B71B}" type="pres">
      <dgm:prSet presAssocID="{A4B1CD3C-6895-4943-B509-D96372F6DA86}" presName="childComposite" presStyleCnt="0">
        <dgm:presLayoutVars>
          <dgm:chMax val="0"/>
          <dgm:chPref val="0"/>
        </dgm:presLayoutVars>
      </dgm:prSet>
      <dgm:spPr/>
    </dgm:pt>
    <dgm:pt modelId="{99983D16-F835-4FA4-AC66-566C52D8E743}" type="pres">
      <dgm:prSet presAssocID="{A4B1CD3C-6895-4943-B509-D96372F6DA86}" presName="ChildAccent" presStyleLbl="solidFgAcc1" presStyleIdx="1" presStyleCnt="4" custLinFactY="29306" custLinFactNeighborX="2487" custLinFactNeighborY="100000"/>
      <dgm:spPr/>
    </dgm:pt>
    <dgm:pt modelId="{24BB38EB-1601-49F1-B4AF-9066FA780A3E}" type="pres">
      <dgm:prSet presAssocID="{A4B1CD3C-6895-4943-B509-D96372F6DA86}" presName="Child" presStyleLbl="revTx" presStyleIdx="2" presStyleCnt="6" custLinFactNeighborX="196" custLinFactNeighborY="55472">
        <dgm:presLayoutVars>
          <dgm:chMax val="0"/>
          <dgm:chPref val="0"/>
          <dgm:bulletEnabled val="1"/>
        </dgm:presLayoutVars>
      </dgm:prSet>
      <dgm:spPr/>
      <dgm:t>
        <a:bodyPr/>
        <a:lstStyle/>
        <a:p>
          <a:endParaRPr lang="uk-UA"/>
        </a:p>
      </dgm:t>
    </dgm:pt>
    <dgm:pt modelId="{136897F2-8F69-4E8E-A9DB-C0C6BE06EF2B}" type="pres">
      <dgm:prSet presAssocID="{D207A3C4-73CF-476E-8566-3C608FBEB2C3}" presName="root" presStyleCnt="0">
        <dgm:presLayoutVars>
          <dgm:chMax/>
          <dgm:chPref/>
        </dgm:presLayoutVars>
      </dgm:prSet>
      <dgm:spPr/>
    </dgm:pt>
    <dgm:pt modelId="{3B2B4896-B82A-41EA-B5D8-1EC9DA37BBAA}" type="pres">
      <dgm:prSet presAssocID="{D207A3C4-73CF-476E-8566-3C608FBEB2C3}" presName="rootComposite" presStyleCnt="0">
        <dgm:presLayoutVars/>
      </dgm:prSet>
      <dgm:spPr/>
    </dgm:pt>
    <dgm:pt modelId="{8258DC00-3984-436D-A8F3-FC26E130B2E0}" type="pres">
      <dgm:prSet presAssocID="{D207A3C4-73CF-476E-8566-3C608FBEB2C3}" presName="ParentAccent" presStyleLbl="alignNode1" presStyleIdx="1" presStyleCnt="2"/>
      <dgm:spPr/>
    </dgm:pt>
    <dgm:pt modelId="{A930790D-6DCA-4033-8A73-5372B7F60019}" type="pres">
      <dgm:prSet presAssocID="{D207A3C4-73CF-476E-8566-3C608FBEB2C3}" presName="ParentSmallAccent" presStyleLbl="fgAcc1" presStyleIdx="1" presStyleCnt="2"/>
      <dgm:spPr/>
    </dgm:pt>
    <dgm:pt modelId="{CD191DBD-CB37-4AC9-B346-0945B854E63A}" type="pres">
      <dgm:prSet presAssocID="{D207A3C4-73CF-476E-8566-3C608FBEB2C3}" presName="Parent" presStyleLbl="revTx" presStyleIdx="3" presStyleCnt="6">
        <dgm:presLayoutVars>
          <dgm:chMax/>
          <dgm:chPref val="4"/>
          <dgm:bulletEnabled val="1"/>
        </dgm:presLayoutVars>
      </dgm:prSet>
      <dgm:spPr/>
      <dgm:t>
        <a:bodyPr/>
        <a:lstStyle/>
        <a:p>
          <a:endParaRPr lang="uk-UA"/>
        </a:p>
      </dgm:t>
    </dgm:pt>
    <dgm:pt modelId="{DD0E2023-7620-46F7-936C-66ADA4D5083D}" type="pres">
      <dgm:prSet presAssocID="{D207A3C4-73CF-476E-8566-3C608FBEB2C3}" presName="childShape" presStyleCnt="0">
        <dgm:presLayoutVars>
          <dgm:chMax val="0"/>
          <dgm:chPref val="0"/>
        </dgm:presLayoutVars>
      </dgm:prSet>
      <dgm:spPr/>
    </dgm:pt>
    <dgm:pt modelId="{CB6FC956-7705-4A79-B621-9FF1D9A2BFDC}" type="pres">
      <dgm:prSet presAssocID="{CE37676F-D840-4615-87EB-2F55B76B10B2}" presName="childComposite" presStyleCnt="0">
        <dgm:presLayoutVars>
          <dgm:chMax val="0"/>
          <dgm:chPref val="0"/>
        </dgm:presLayoutVars>
      </dgm:prSet>
      <dgm:spPr/>
    </dgm:pt>
    <dgm:pt modelId="{258149A2-CA3E-4A47-A7A1-86AA488E87F0}" type="pres">
      <dgm:prSet presAssocID="{CE37676F-D840-4615-87EB-2F55B76B10B2}" presName="ChildAccent" presStyleLbl="solidFgAcc1" presStyleIdx="2" presStyleCnt="4"/>
      <dgm:spPr/>
    </dgm:pt>
    <dgm:pt modelId="{7BDDDA94-A52D-44C6-AF61-295C2FBA0AE4}" type="pres">
      <dgm:prSet presAssocID="{CE37676F-D840-4615-87EB-2F55B76B10B2}" presName="Child" presStyleLbl="revTx" presStyleIdx="4" presStyleCnt="6">
        <dgm:presLayoutVars>
          <dgm:chMax val="0"/>
          <dgm:chPref val="0"/>
          <dgm:bulletEnabled val="1"/>
        </dgm:presLayoutVars>
      </dgm:prSet>
      <dgm:spPr/>
      <dgm:t>
        <a:bodyPr/>
        <a:lstStyle/>
        <a:p>
          <a:endParaRPr lang="uk-UA"/>
        </a:p>
      </dgm:t>
    </dgm:pt>
    <dgm:pt modelId="{A35BFE65-0A0C-4B3C-BDBB-1566EF6398D1}" type="pres">
      <dgm:prSet presAssocID="{9FC358B9-EFBA-405D-8EEE-FF3DE0C96C02}" presName="childComposite" presStyleCnt="0">
        <dgm:presLayoutVars>
          <dgm:chMax val="0"/>
          <dgm:chPref val="0"/>
        </dgm:presLayoutVars>
      </dgm:prSet>
      <dgm:spPr/>
    </dgm:pt>
    <dgm:pt modelId="{0E3039A4-0F97-42A8-9AD1-BBCB79D9B6C9}" type="pres">
      <dgm:prSet presAssocID="{9FC358B9-EFBA-405D-8EEE-FF3DE0C96C02}" presName="ChildAccent" presStyleLbl="solidFgAcc1" presStyleIdx="3" presStyleCnt="4" custLinFactNeighborX="4973" custLinFactNeighborY="29839"/>
      <dgm:spPr/>
    </dgm:pt>
    <dgm:pt modelId="{9CECF5B3-114D-410D-ABED-42EED362AEEF}" type="pres">
      <dgm:prSet presAssocID="{9FC358B9-EFBA-405D-8EEE-FF3DE0C96C02}" presName="Child" presStyleLbl="revTx" presStyleIdx="5" presStyleCnt="6" custScaleY="191014" custLinFactNeighborX="0" custLinFactNeighborY="29869">
        <dgm:presLayoutVars>
          <dgm:chMax val="0"/>
          <dgm:chPref val="0"/>
          <dgm:bulletEnabled val="1"/>
        </dgm:presLayoutVars>
      </dgm:prSet>
      <dgm:spPr/>
      <dgm:t>
        <a:bodyPr/>
        <a:lstStyle/>
        <a:p>
          <a:endParaRPr lang="uk-UA"/>
        </a:p>
      </dgm:t>
    </dgm:pt>
  </dgm:ptLst>
  <dgm:cxnLst>
    <dgm:cxn modelId="{7E93131F-A330-45CC-BA03-D3079781096A}" type="presOf" srcId="{9FC358B9-EFBA-405D-8EEE-FF3DE0C96C02}" destId="{9CECF5B3-114D-410D-ABED-42EED362AEEF}" srcOrd="0" destOrd="0" presId="urn:microsoft.com/office/officeart/2008/layout/SquareAccentList"/>
    <dgm:cxn modelId="{853CD4DE-9C4B-43F7-AC51-022C44C89476}" srcId="{DA1902E3-C827-4404-91E0-A29AF6959F3F}" destId="{09448C07-C05C-48F9-B255-8EA0CD83F798}" srcOrd="0" destOrd="0" parTransId="{567561C2-FADB-415B-A20B-3B34D69ECF4D}" sibTransId="{9F8949C8-3600-4B58-B6EA-BE85831C234E}"/>
    <dgm:cxn modelId="{B1350DA5-491C-44F3-9635-6BA1BEA5B522}" type="presOf" srcId="{DA1902E3-C827-4404-91E0-A29AF6959F3F}" destId="{11557391-E206-4A8D-8CA8-2663BAF15225}" srcOrd="0" destOrd="0" presId="urn:microsoft.com/office/officeart/2008/layout/SquareAccentList"/>
    <dgm:cxn modelId="{21D38603-DF36-43C6-A717-99702B57D5CA}" srcId="{30C3AF18-C5A3-4B22-92D7-BD90E9FFB314}" destId="{D207A3C4-73CF-476E-8566-3C608FBEB2C3}" srcOrd="1" destOrd="0" parTransId="{1DDE24D8-6EF8-468C-B3A6-269BBF13E8E0}" sibTransId="{308BDC01-F1CC-46B8-992D-D6609B719D20}"/>
    <dgm:cxn modelId="{52ECE0DA-09DA-4661-9F6A-13615C5881F5}" srcId="{30C3AF18-C5A3-4B22-92D7-BD90E9FFB314}" destId="{DA1902E3-C827-4404-91E0-A29AF6959F3F}" srcOrd="0" destOrd="0" parTransId="{21FD4236-160B-4097-BA1E-AA25BE61636F}" sibTransId="{1C86CC7E-954E-486F-A5F4-BCECBD2D93D2}"/>
    <dgm:cxn modelId="{2886A7DF-86E9-4093-9ACF-261402D54CD2}" type="presOf" srcId="{30C3AF18-C5A3-4B22-92D7-BD90E9FFB314}" destId="{D82EDD3D-A9AC-4E7A-B28F-BC50DB79C3E6}" srcOrd="0" destOrd="0" presId="urn:microsoft.com/office/officeart/2008/layout/SquareAccentList"/>
    <dgm:cxn modelId="{0C9143BA-5F6F-44B1-8F8F-E67A2B2A4D9C}" srcId="{DA1902E3-C827-4404-91E0-A29AF6959F3F}" destId="{A4B1CD3C-6895-4943-B509-D96372F6DA86}" srcOrd="1" destOrd="0" parTransId="{AF190ED9-B62F-4CE7-839E-D4242815542E}" sibTransId="{A0D3443C-E0B5-4C9C-9640-EB32D8ED312A}"/>
    <dgm:cxn modelId="{EEED4C0B-3605-466D-B918-8B0CE39EBD1C}" type="presOf" srcId="{CE37676F-D840-4615-87EB-2F55B76B10B2}" destId="{7BDDDA94-A52D-44C6-AF61-295C2FBA0AE4}" srcOrd="0" destOrd="0" presId="urn:microsoft.com/office/officeart/2008/layout/SquareAccentList"/>
    <dgm:cxn modelId="{2C4AEC01-F07E-408B-B46B-322421B80CA3}" srcId="{D207A3C4-73CF-476E-8566-3C608FBEB2C3}" destId="{9FC358B9-EFBA-405D-8EEE-FF3DE0C96C02}" srcOrd="1" destOrd="0" parTransId="{6F5AA075-E89C-4E04-8BB3-1FA9FAF08C92}" sibTransId="{021022C0-D345-402E-939D-5A7C2876793B}"/>
    <dgm:cxn modelId="{E3A2F3B6-00A8-4B96-B606-E636C33C7942}" type="presOf" srcId="{09448C07-C05C-48F9-B255-8EA0CD83F798}" destId="{ED36FD2A-82D1-405A-ACE7-D1800D3F9095}" srcOrd="0" destOrd="0" presId="urn:microsoft.com/office/officeart/2008/layout/SquareAccentList"/>
    <dgm:cxn modelId="{5415A1AB-D607-4085-B8C6-E4022A6C68B8}" srcId="{D207A3C4-73CF-476E-8566-3C608FBEB2C3}" destId="{CE37676F-D840-4615-87EB-2F55B76B10B2}" srcOrd="0" destOrd="0" parTransId="{2F6D685E-5F2C-4F4F-95A7-77F8AF20EE7B}" sibTransId="{5297F98F-0467-495E-BE1E-698CF3734089}"/>
    <dgm:cxn modelId="{CDE5B2D9-BFA9-4CF5-878B-C33BDB505326}" type="presOf" srcId="{A4B1CD3C-6895-4943-B509-D96372F6DA86}" destId="{24BB38EB-1601-49F1-B4AF-9066FA780A3E}" srcOrd="0" destOrd="0" presId="urn:microsoft.com/office/officeart/2008/layout/SquareAccentList"/>
    <dgm:cxn modelId="{FC680D4D-D48C-4283-80B4-D21ED28933D7}" type="presOf" srcId="{D207A3C4-73CF-476E-8566-3C608FBEB2C3}" destId="{CD191DBD-CB37-4AC9-B346-0945B854E63A}" srcOrd="0" destOrd="0" presId="urn:microsoft.com/office/officeart/2008/layout/SquareAccentList"/>
    <dgm:cxn modelId="{FF02DDED-7A0A-4DA9-8504-03248F413CA5}" type="presParOf" srcId="{D82EDD3D-A9AC-4E7A-B28F-BC50DB79C3E6}" destId="{5A6A9000-8438-4AA7-B65D-E9BBF3D5F0FA}" srcOrd="0" destOrd="0" presId="urn:microsoft.com/office/officeart/2008/layout/SquareAccentList"/>
    <dgm:cxn modelId="{B9DC8079-2B12-4058-917A-4DF026AF4022}" type="presParOf" srcId="{5A6A9000-8438-4AA7-B65D-E9BBF3D5F0FA}" destId="{35BD812A-7E3F-4745-B87C-F2EFF7801431}" srcOrd="0" destOrd="0" presId="urn:microsoft.com/office/officeart/2008/layout/SquareAccentList"/>
    <dgm:cxn modelId="{1A7ED8BB-FF52-4138-A99B-A3D8D95A6587}" type="presParOf" srcId="{35BD812A-7E3F-4745-B87C-F2EFF7801431}" destId="{9782BF89-66FA-4D2B-A136-5335D90CB8D2}" srcOrd="0" destOrd="0" presId="urn:microsoft.com/office/officeart/2008/layout/SquareAccentList"/>
    <dgm:cxn modelId="{CCFD92D8-FF9B-4DC6-BD2B-0CF7D551545F}" type="presParOf" srcId="{35BD812A-7E3F-4745-B87C-F2EFF7801431}" destId="{0C8E1EFD-49B4-4CD3-8205-E1239B30A051}" srcOrd="1" destOrd="0" presId="urn:microsoft.com/office/officeart/2008/layout/SquareAccentList"/>
    <dgm:cxn modelId="{C70DB146-DF80-4E7B-ABE0-0A8E44030AE9}" type="presParOf" srcId="{35BD812A-7E3F-4745-B87C-F2EFF7801431}" destId="{11557391-E206-4A8D-8CA8-2663BAF15225}" srcOrd="2" destOrd="0" presId="urn:microsoft.com/office/officeart/2008/layout/SquareAccentList"/>
    <dgm:cxn modelId="{BB6D4E54-CE67-4729-9567-79E0655E3C58}" type="presParOf" srcId="{5A6A9000-8438-4AA7-B65D-E9BBF3D5F0FA}" destId="{47254E8F-95D7-437B-9957-B883DBB0D674}" srcOrd="1" destOrd="0" presId="urn:microsoft.com/office/officeart/2008/layout/SquareAccentList"/>
    <dgm:cxn modelId="{8CA7B936-D4BC-42DB-AF6E-AF2CE7E64E77}" type="presParOf" srcId="{47254E8F-95D7-437B-9957-B883DBB0D674}" destId="{9583B93F-C6E7-4BB7-B190-576707B4F00C}" srcOrd="0" destOrd="0" presId="urn:microsoft.com/office/officeart/2008/layout/SquareAccentList"/>
    <dgm:cxn modelId="{5F3D0448-C173-4B82-8BC5-E4A793D82B9C}" type="presParOf" srcId="{9583B93F-C6E7-4BB7-B190-576707B4F00C}" destId="{F1303A12-D787-4E24-8B27-FA240F97080A}" srcOrd="0" destOrd="0" presId="urn:microsoft.com/office/officeart/2008/layout/SquareAccentList"/>
    <dgm:cxn modelId="{FD458137-7FB8-4378-9673-D2BD4B79D283}" type="presParOf" srcId="{9583B93F-C6E7-4BB7-B190-576707B4F00C}" destId="{ED36FD2A-82D1-405A-ACE7-D1800D3F9095}" srcOrd="1" destOrd="0" presId="urn:microsoft.com/office/officeart/2008/layout/SquareAccentList"/>
    <dgm:cxn modelId="{BBDE0341-25C0-4BBC-881A-CC4E9795998A}" type="presParOf" srcId="{47254E8F-95D7-437B-9957-B883DBB0D674}" destId="{388ED1F9-35A8-4F8D-9B6B-69F1C2A9B71B}" srcOrd="1" destOrd="0" presId="urn:microsoft.com/office/officeart/2008/layout/SquareAccentList"/>
    <dgm:cxn modelId="{AA7C3DB3-0CC7-4C08-9F12-440BF21FC5B3}" type="presParOf" srcId="{388ED1F9-35A8-4F8D-9B6B-69F1C2A9B71B}" destId="{99983D16-F835-4FA4-AC66-566C52D8E743}" srcOrd="0" destOrd="0" presId="urn:microsoft.com/office/officeart/2008/layout/SquareAccentList"/>
    <dgm:cxn modelId="{1AEF6F70-BADF-41E3-98BE-10395CC5D2D8}" type="presParOf" srcId="{388ED1F9-35A8-4F8D-9B6B-69F1C2A9B71B}" destId="{24BB38EB-1601-49F1-B4AF-9066FA780A3E}" srcOrd="1" destOrd="0" presId="urn:microsoft.com/office/officeart/2008/layout/SquareAccentList"/>
    <dgm:cxn modelId="{721C23EF-7AF5-4089-A100-674825D7979D}" type="presParOf" srcId="{D82EDD3D-A9AC-4E7A-B28F-BC50DB79C3E6}" destId="{136897F2-8F69-4E8E-A9DB-C0C6BE06EF2B}" srcOrd="1" destOrd="0" presId="urn:microsoft.com/office/officeart/2008/layout/SquareAccentList"/>
    <dgm:cxn modelId="{31EFD85C-3108-440D-9F59-C3D7C0B339B4}" type="presParOf" srcId="{136897F2-8F69-4E8E-A9DB-C0C6BE06EF2B}" destId="{3B2B4896-B82A-41EA-B5D8-1EC9DA37BBAA}" srcOrd="0" destOrd="0" presId="urn:microsoft.com/office/officeart/2008/layout/SquareAccentList"/>
    <dgm:cxn modelId="{AFCB846D-EAD4-4AFE-919D-722EC6FE6CBC}" type="presParOf" srcId="{3B2B4896-B82A-41EA-B5D8-1EC9DA37BBAA}" destId="{8258DC00-3984-436D-A8F3-FC26E130B2E0}" srcOrd="0" destOrd="0" presId="urn:microsoft.com/office/officeart/2008/layout/SquareAccentList"/>
    <dgm:cxn modelId="{696DA8D0-371E-41FC-9871-69CBC418ACA9}" type="presParOf" srcId="{3B2B4896-B82A-41EA-B5D8-1EC9DA37BBAA}" destId="{A930790D-6DCA-4033-8A73-5372B7F60019}" srcOrd="1" destOrd="0" presId="urn:microsoft.com/office/officeart/2008/layout/SquareAccentList"/>
    <dgm:cxn modelId="{1F5882D0-C51E-4F7E-8A82-9479C750CFC1}" type="presParOf" srcId="{3B2B4896-B82A-41EA-B5D8-1EC9DA37BBAA}" destId="{CD191DBD-CB37-4AC9-B346-0945B854E63A}" srcOrd="2" destOrd="0" presId="urn:microsoft.com/office/officeart/2008/layout/SquareAccentList"/>
    <dgm:cxn modelId="{D12287E7-44E3-48CF-85A4-A33413D265B0}" type="presParOf" srcId="{136897F2-8F69-4E8E-A9DB-C0C6BE06EF2B}" destId="{DD0E2023-7620-46F7-936C-66ADA4D5083D}" srcOrd="1" destOrd="0" presId="urn:microsoft.com/office/officeart/2008/layout/SquareAccentList"/>
    <dgm:cxn modelId="{6CB0AF94-D9FB-48F8-94FB-0A0AB3D8FF3B}" type="presParOf" srcId="{DD0E2023-7620-46F7-936C-66ADA4D5083D}" destId="{CB6FC956-7705-4A79-B621-9FF1D9A2BFDC}" srcOrd="0" destOrd="0" presId="urn:microsoft.com/office/officeart/2008/layout/SquareAccentList"/>
    <dgm:cxn modelId="{C26090D3-4613-4D63-AD06-45363C6C5BE3}" type="presParOf" srcId="{CB6FC956-7705-4A79-B621-9FF1D9A2BFDC}" destId="{258149A2-CA3E-4A47-A7A1-86AA488E87F0}" srcOrd="0" destOrd="0" presId="urn:microsoft.com/office/officeart/2008/layout/SquareAccentList"/>
    <dgm:cxn modelId="{92B7F7FA-6F36-463A-BF2F-B3471542DDAE}" type="presParOf" srcId="{CB6FC956-7705-4A79-B621-9FF1D9A2BFDC}" destId="{7BDDDA94-A52D-44C6-AF61-295C2FBA0AE4}" srcOrd="1" destOrd="0" presId="urn:microsoft.com/office/officeart/2008/layout/SquareAccentList"/>
    <dgm:cxn modelId="{962CCA10-5D76-4B22-9C65-8A9A9923F5FC}" type="presParOf" srcId="{DD0E2023-7620-46F7-936C-66ADA4D5083D}" destId="{A35BFE65-0A0C-4B3C-BDBB-1566EF6398D1}" srcOrd="1" destOrd="0" presId="urn:microsoft.com/office/officeart/2008/layout/SquareAccentList"/>
    <dgm:cxn modelId="{27D8998E-7F5F-41DA-9C87-E6DFDC84A01E}" type="presParOf" srcId="{A35BFE65-0A0C-4B3C-BDBB-1566EF6398D1}" destId="{0E3039A4-0F97-42A8-9AD1-BBCB79D9B6C9}" srcOrd="0" destOrd="0" presId="urn:microsoft.com/office/officeart/2008/layout/SquareAccentList"/>
    <dgm:cxn modelId="{8F2DBAC0-B6D9-4EF1-97B4-56378AE97953}" type="presParOf" srcId="{A35BFE65-0A0C-4B3C-BDBB-1566EF6398D1}" destId="{9CECF5B3-114D-410D-ABED-42EED362AEEF}"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90D793B-702C-46E9-99D1-EA2B886B932C}"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uk-UA"/>
        </a:p>
      </dgm:t>
    </dgm:pt>
    <dgm:pt modelId="{C25184CF-8F6F-4F03-B013-21621684A6EA}">
      <dgm:prSet phldrT="[Текст]" custT="1"/>
      <dgm:spPr/>
      <dgm:t>
        <a:bodyPr/>
        <a:lstStyle/>
        <a:p>
          <a:r>
            <a:rPr lang="uk-UA" sz="1600" b="1" dirty="0" smtClean="0"/>
            <a:t>Передумовами процесу глобалізації</a:t>
          </a:r>
          <a:endParaRPr lang="uk-UA" sz="1600" b="1" dirty="0"/>
        </a:p>
      </dgm:t>
    </dgm:pt>
    <dgm:pt modelId="{E4A8A1C7-F81C-4B1C-8D3B-4799AE89058E}" type="parTrans" cxnId="{F9EDC466-C6B2-4CB2-9DAB-D6D4ECD9CBAD}">
      <dgm:prSet/>
      <dgm:spPr/>
      <dgm:t>
        <a:bodyPr/>
        <a:lstStyle/>
        <a:p>
          <a:endParaRPr lang="uk-UA" sz="1400"/>
        </a:p>
      </dgm:t>
    </dgm:pt>
    <dgm:pt modelId="{32723BCD-639D-4475-A397-B8A7E68B571A}" type="sibTrans" cxnId="{F9EDC466-C6B2-4CB2-9DAB-D6D4ECD9CBAD}">
      <dgm:prSet/>
      <dgm:spPr/>
      <dgm:t>
        <a:bodyPr/>
        <a:lstStyle/>
        <a:p>
          <a:endParaRPr lang="uk-UA" sz="1400"/>
        </a:p>
      </dgm:t>
    </dgm:pt>
    <dgm:pt modelId="{07FB5C3C-03A1-47C7-9531-4EFC90694832}">
      <dgm:prSet custT="1"/>
      <dgm:spPr/>
      <dgm:t>
        <a:bodyPr/>
        <a:lstStyle/>
        <a:p>
          <a:pPr algn="just"/>
          <a:r>
            <a:rPr lang="ru-RU" sz="1400" dirty="0" err="1" smtClean="0"/>
            <a:t>конкурентна</a:t>
          </a:r>
          <a:r>
            <a:rPr lang="ru-RU" sz="1400" dirty="0" smtClean="0"/>
            <a:t> боротьба за ринки збуту в умовах надвиробництва в розвинених країнах;</a:t>
          </a:r>
          <a:endParaRPr lang="uk-UA" sz="1400" dirty="0"/>
        </a:p>
      </dgm:t>
    </dgm:pt>
    <dgm:pt modelId="{E22B12C5-D40A-490F-B669-896D0899544A}" type="parTrans" cxnId="{99E290C2-CCA7-4A79-829E-FA6263D6DA21}">
      <dgm:prSet/>
      <dgm:spPr/>
      <dgm:t>
        <a:bodyPr/>
        <a:lstStyle/>
        <a:p>
          <a:endParaRPr lang="uk-UA" sz="1400"/>
        </a:p>
      </dgm:t>
    </dgm:pt>
    <dgm:pt modelId="{324EA904-FEA8-4349-A7B7-24ED35726601}" type="sibTrans" cxnId="{99E290C2-CCA7-4A79-829E-FA6263D6DA21}">
      <dgm:prSet/>
      <dgm:spPr/>
      <dgm:t>
        <a:bodyPr/>
        <a:lstStyle/>
        <a:p>
          <a:endParaRPr lang="uk-UA" sz="1400"/>
        </a:p>
      </dgm:t>
    </dgm:pt>
    <dgm:pt modelId="{D23AD4B2-5659-433C-8DCA-26A04A791A56}">
      <dgm:prSet custT="1"/>
      <dgm:spPr/>
      <dgm:t>
        <a:bodyPr/>
        <a:lstStyle/>
        <a:p>
          <a:pPr algn="just"/>
          <a:r>
            <a:rPr lang="ru-RU" sz="1400" dirty="0" err="1" smtClean="0"/>
            <a:t>виснаження</a:t>
          </a:r>
          <a:r>
            <a:rPr lang="ru-RU" sz="1400" dirty="0" smtClean="0"/>
            <a:t> природних ресурсів планети і загострення боротьби за їх використання;</a:t>
          </a:r>
          <a:endParaRPr lang="uk-UA" sz="1400" dirty="0"/>
        </a:p>
      </dgm:t>
    </dgm:pt>
    <dgm:pt modelId="{B6007552-C2BB-4816-A34F-229A7E9AA903}" type="parTrans" cxnId="{30F00E53-ABE1-4BD5-8D24-C594509631FE}">
      <dgm:prSet/>
      <dgm:spPr/>
      <dgm:t>
        <a:bodyPr/>
        <a:lstStyle/>
        <a:p>
          <a:endParaRPr lang="uk-UA" sz="1400"/>
        </a:p>
      </dgm:t>
    </dgm:pt>
    <dgm:pt modelId="{8FA59246-8C3B-4736-8D6B-25C8981DADCA}" type="sibTrans" cxnId="{30F00E53-ABE1-4BD5-8D24-C594509631FE}">
      <dgm:prSet/>
      <dgm:spPr/>
      <dgm:t>
        <a:bodyPr/>
        <a:lstStyle/>
        <a:p>
          <a:endParaRPr lang="uk-UA" sz="1400"/>
        </a:p>
      </dgm:t>
    </dgm:pt>
    <dgm:pt modelId="{AB1D4E45-7843-4B4D-8C23-2DF8C6A27679}">
      <dgm:prSet custT="1"/>
      <dgm:spPr/>
      <dgm:t>
        <a:bodyPr/>
        <a:lstStyle/>
        <a:p>
          <a:pPr algn="just"/>
          <a:r>
            <a:rPr lang="uk-UA" sz="1400" dirty="0" smtClean="0"/>
            <a:t>збільшення ризику загальноекологічної катастрофи;</a:t>
          </a:r>
          <a:endParaRPr lang="uk-UA" sz="1400" dirty="0"/>
        </a:p>
      </dgm:t>
    </dgm:pt>
    <dgm:pt modelId="{6B7890E0-BB9D-4D1C-948F-2146C9B75581}" type="parTrans" cxnId="{24044409-F0F7-4B84-A548-95A7C4137BE2}">
      <dgm:prSet/>
      <dgm:spPr/>
      <dgm:t>
        <a:bodyPr/>
        <a:lstStyle/>
        <a:p>
          <a:endParaRPr lang="uk-UA" sz="1400"/>
        </a:p>
      </dgm:t>
    </dgm:pt>
    <dgm:pt modelId="{91814737-6A87-40DB-B9FB-6AC384E6B0E4}" type="sibTrans" cxnId="{24044409-F0F7-4B84-A548-95A7C4137BE2}">
      <dgm:prSet/>
      <dgm:spPr/>
      <dgm:t>
        <a:bodyPr/>
        <a:lstStyle/>
        <a:p>
          <a:endParaRPr lang="uk-UA" sz="1400"/>
        </a:p>
      </dgm:t>
    </dgm:pt>
    <dgm:pt modelId="{3804E6F4-BABB-4739-A87F-0576FF3C05A5}">
      <dgm:prSet phldrT="[Текст]" custT="1"/>
      <dgm:spPr/>
      <dgm:t>
        <a:bodyPr/>
        <a:lstStyle/>
        <a:p>
          <a:pPr algn="just"/>
          <a:r>
            <a:rPr lang="ru-RU" sz="1400" dirty="0" err="1" smtClean="0"/>
            <a:t>міжнародна</a:t>
          </a:r>
          <a:r>
            <a:rPr lang="ru-RU" sz="1400" dirty="0" smtClean="0"/>
            <a:t> </a:t>
          </a:r>
          <a:r>
            <a:rPr lang="ru-RU" sz="1400" dirty="0" err="1" smtClean="0"/>
            <a:t>спеціалізація</a:t>
          </a:r>
          <a:r>
            <a:rPr lang="ru-RU" sz="1400" dirty="0" smtClean="0"/>
            <a:t> </a:t>
          </a:r>
          <a:r>
            <a:rPr lang="ru-RU" sz="1400" dirty="0" err="1" smtClean="0"/>
            <a:t>виробництва</a:t>
          </a:r>
          <a:r>
            <a:rPr lang="ru-RU" sz="1400" dirty="0" smtClean="0"/>
            <a:t> і </a:t>
          </a:r>
          <a:r>
            <a:rPr lang="ru-RU" sz="1400" dirty="0" err="1" smtClean="0"/>
            <a:t>торгівля</a:t>
          </a:r>
          <a:r>
            <a:rPr lang="ru-RU" sz="1400" dirty="0" smtClean="0"/>
            <a:t> товарами та </a:t>
          </a:r>
          <a:r>
            <a:rPr lang="ru-RU" sz="1400" dirty="0" err="1" smtClean="0"/>
            <a:t>послугами</a:t>
          </a:r>
          <a:r>
            <a:rPr lang="ru-RU" sz="1400" dirty="0" smtClean="0"/>
            <a:t>; </a:t>
          </a:r>
          <a:r>
            <a:rPr lang="ru-RU" sz="1400" dirty="0" err="1" smtClean="0"/>
            <a:t>об’єднання</a:t>
          </a:r>
          <a:r>
            <a:rPr lang="ru-RU" sz="1400" dirty="0" smtClean="0"/>
            <a:t> </a:t>
          </a:r>
          <a:r>
            <a:rPr lang="ru-RU" sz="1400" dirty="0" err="1" smtClean="0"/>
            <a:t>сукупностей</a:t>
          </a:r>
          <a:r>
            <a:rPr lang="ru-RU" sz="1400" dirty="0" smtClean="0"/>
            <a:t> </a:t>
          </a:r>
          <a:r>
            <a:rPr lang="ru-RU" sz="1400" dirty="0" err="1" smtClean="0"/>
            <a:t>технологічно</a:t>
          </a:r>
          <a:r>
            <a:rPr lang="ru-RU" sz="1400" dirty="0" smtClean="0"/>
            <a:t> </a:t>
          </a:r>
          <a:r>
            <a:rPr lang="ru-RU" sz="1400" dirty="0" err="1" smtClean="0"/>
            <a:t>сполучених</a:t>
          </a:r>
          <a:r>
            <a:rPr lang="ru-RU" sz="1400" dirty="0" smtClean="0"/>
            <a:t> </a:t>
          </a:r>
          <a:r>
            <a:rPr lang="ru-RU" sz="1400" dirty="0" err="1" smtClean="0"/>
            <a:t>виробництв</a:t>
          </a:r>
          <a:r>
            <a:rPr lang="ru-RU" sz="1400" dirty="0" smtClean="0"/>
            <a:t> за </a:t>
          </a:r>
          <a:r>
            <a:rPr lang="ru-RU" sz="1400" dirty="0" err="1" smtClean="0"/>
            <a:t>допомогою</a:t>
          </a:r>
          <a:r>
            <a:rPr lang="ru-RU" sz="1400" dirty="0" smtClean="0"/>
            <a:t> </a:t>
          </a:r>
          <a:r>
            <a:rPr lang="ru-RU" sz="1400" dirty="0" err="1" smtClean="0"/>
            <a:t>однотипних</a:t>
          </a:r>
          <a:r>
            <a:rPr lang="ru-RU" sz="1400" dirty="0" smtClean="0"/>
            <a:t> </a:t>
          </a:r>
          <a:r>
            <a:rPr lang="ru-RU" sz="1400" dirty="0" err="1" smtClean="0"/>
            <a:t>технологічних</a:t>
          </a:r>
          <a:r>
            <a:rPr lang="ru-RU" sz="1400" dirty="0" smtClean="0"/>
            <a:t> </a:t>
          </a:r>
          <a:r>
            <a:rPr lang="ru-RU" sz="1400" dirty="0" err="1" smtClean="0"/>
            <a:t>ланцюгів</a:t>
          </a:r>
          <a:r>
            <a:rPr lang="ru-RU" sz="1400" dirty="0" smtClean="0"/>
            <a:t>;</a:t>
          </a:r>
          <a:endParaRPr lang="uk-UA" sz="1400" dirty="0"/>
        </a:p>
      </dgm:t>
    </dgm:pt>
    <dgm:pt modelId="{5342880E-39D8-464E-B0A8-5E3E8ABDD5AE}" type="parTrans" cxnId="{BC598A29-C1DA-4190-B1D0-61DCD5A9933E}">
      <dgm:prSet/>
      <dgm:spPr/>
      <dgm:t>
        <a:bodyPr/>
        <a:lstStyle/>
        <a:p>
          <a:endParaRPr lang="uk-UA" sz="1400"/>
        </a:p>
      </dgm:t>
    </dgm:pt>
    <dgm:pt modelId="{F2E7E6D9-F1C4-4A81-8F76-BA4289A7872A}" type="sibTrans" cxnId="{BC598A29-C1DA-4190-B1D0-61DCD5A9933E}">
      <dgm:prSet/>
      <dgm:spPr/>
      <dgm:t>
        <a:bodyPr/>
        <a:lstStyle/>
        <a:p>
          <a:endParaRPr lang="uk-UA" sz="1400"/>
        </a:p>
      </dgm:t>
    </dgm:pt>
    <dgm:pt modelId="{3A69864D-DE57-4DD4-B09B-82EF6E6FAEC1}">
      <dgm:prSet custT="1"/>
      <dgm:spPr/>
      <dgm:t>
        <a:bodyPr/>
        <a:lstStyle/>
        <a:p>
          <a:pPr algn="just"/>
          <a:r>
            <a:rPr lang="uk-UA" sz="1400" dirty="0" smtClean="0"/>
            <a:t>інтернаціоналізація капіталу;</a:t>
          </a:r>
          <a:endParaRPr lang="uk-UA" sz="1400" dirty="0"/>
        </a:p>
      </dgm:t>
    </dgm:pt>
    <dgm:pt modelId="{0F932786-EACF-47DD-B2CF-E0D366959985}" type="parTrans" cxnId="{333EE363-E6CB-4AA4-8E73-4770D8273FEA}">
      <dgm:prSet/>
      <dgm:spPr/>
      <dgm:t>
        <a:bodyPr/>
        <a:lstStyle/>
        <a:p>
          <a:endParaRPr lang="uk-UA" sz="1400"/>
        </a:p>
      </dgm:t>
    </dgm:pt>
    <dgm:pt modelId="{F9ECDF3D-8395-4DAF-A1B3-4F40AE999D30}" type="sibTrans" cxnId="{333EE363-E6CB-4AA4-8E73-4770D8273FEA}">
      <dgm:prSet/>
      <dgm:spPr/>
      <dgm:t>
        <a:bodyPr/>
        <a:lstStyle/>
        <a:p>
          <a:endParaRPr lang="uk-UA" sz="1400"/>
        </a:p>
      </dgm:t>
    </dgm:pt>
    <dgm:pt modelId="{FAD3BE29-18FE-4ADD-B7A1-AE31DDAF7937}">
      <dgm:prSet custT="1"/>
      <dgm:spPr/>
      <dgm:t>
        <a:bodyPr/>
        <a:lstStyle/>
        <a:p>
          <a:pPr algn="just"/>
          <a:r>
            <a:rPr lang="ru-RU" sz="1400" dirty="0" err="1" smtClean="0"/>
            <a:t>інформаційна</a:t>
          </a:r>
          <a:r>
            <a:rPr lang="ru-RU" sz="1400" dirty="0" smtClean="0"/>
            <a:t> </a:t>
          </a:r>
          <a:r>
            <a:rPr lang="ru-RU" sz="1400" dirty="0" err="1" smtClean="0"/>
            <a:t>революція</a:t>
          </a:r>
          <a:r>
            <a:rPr lang="ru-RU" sz="1400" dirty="0" smtClean="0"/>
            <a:t>, </a:t>
          </a:r>
          <a:r>
            <a:rPr lang="ru-RU" sz="1400" dirty="0" err="1" smtClean="0"/>
            <a:t>що</a:t>
          </a:r>
          <a:r>
            <a:rPr lang="ru-RU" sz="1400" dirty="0" smtClean="0"/>
            <a:t> </a:t>
          </a:r>
          <a:r>
            <a:rPr lang="ru-RU" sz="1400" dirty="0" err="1" smtClean="0"/>
            <a:t>забезпечує</a:t>
          </a:r>
          <a:r>
            <a:rPr lang="ru-RU" sz="1400" dirty="0" smtClean="0"/>
            <a:t> </a:t>
          </a:r>
          <a:r>
            <a:rPr lang="ru-RU" sz="1400" dirty="0" err="1" smtClean="0"/>
            <a:t>технічну</a:t>
          </a:r>
          <a:r>
            <a:rPr lang="ru-RU" sz="1400" dirty="0" smtClean="0"/>
            <a:t> базу для </a:t>
          </a:r>
          <a:r>
            <a:rPr lang="ru-RU" sz="1400" dirty="0" err="1" smtClean="0"/>
            <a:t>створення</a:t>
          </a:r>
          <a:r>
            <a:rPr lang="ru-RU" sz="1400" dirty="0" smtClean="0"/>
            <a:t> </a:t>
          </a:r>
          <a:r>
            <a:rPr lang="ru-RU" sz="1400" dirty="0" err="1" smtClean="0"/>
            <a:t>глобальних</a:t>
          </a:r>
          <a:r>
            <a:rPr lang="ru-RU" sz="1400" dirty="0" smtClean="0"/>
            <a:t> </a:t>
          </a:r>
          <a:r>
            <a:rPr lang="ru-RU" sz="1400" dirty="0" err="1" smtClean="0"/>
            <a:t>інформаційних</a:t>
          </a:r>
          <a:r>
            <a:rPr lang="ru-RU" sz="1400" dirty="0" smtClean="0"/>
            <a:t> мереж.</a:t>
          </a:r>
          <a:endParaRPr lang="uk-UA" sz="1400" dirty="0"/>
        </a:p>
      </dgm:t>
    </dgm:pt>
    <dgm:pt modelId="{C94E3435-E491-43FD-9CAB-1F1F6BF9658F}" type="parTrans" cxnId="{33E5AFF1-2590-4A69-9249-CB78EAE614BA}">
      <dgm:prSet/>
      <dgm:spPr/>
      <dgm:t>
        <a:bodyPr/>
        <a:lstStyle/>
        <a:p>
          <a:endParaRPr lang="uk-UA" sz="1400"/>
        </a:p>
      </dgm:t>
    </dgm:pt>
    <dgm:pt modelId="{4EF392CF-54C9-45E7-AAFC-B28AA674AA8D}" type="sibTrans" cxnId="{33E5AFF1-2590-4A69-9249-CB78EAE614BA}">
      <dgm:prSet/>
      <dgm:spPr/>
      <dgm:t>
        <a:bodyPr/>
        <a:lstStyle/>
        <a:p>
          <a:endParaRPr lang="uk-UA" sz="1400"/>
        </a:p>
      </dgm:t>
    </dgm:pt>
    <dgm:pt modelId="{8C032E65-3F59-4036-B1A3-96CEC783D2F8}" type="pres">
      <dgm:prSet presAssocID="{390D793B-702C-46E9-99D1-EA2B886B932C}" presName="layout" presStyleCnt="0">
        <dgm:presLayoutVars>
          <dgm:chMax/>
          <dgm:chPref/>
          <dgm:dir/>
          <dgm:resizeHandles/>
        </dgm:presLayoutVars>
      </dgm:prSet>
      <dgm:spPr/>
      <dgm:t>
        <a:bodyPr/>
        <a:lstStyle/>
        <a:p>
          <a:endParaRPr lang="uk-UA"/>
        </a:p>
      </dgm:t>
    </dgm:pt>
    <dgm:pt modelId="{801A0565-1470-42A8-BE9B-9116F4B5E9A5}" type="pres">
      <dgm:prSet presAssocID="{C25184CF-8F6F-4F03-B013-21621684A6EA}" presName="root" presStyleCnt="0">
        <dgm:presLayoutVars>
          <dgm:chMax/>
          <dgm:chPref/>
        </dgm:presLayoutVars>
      </dgm:prSet>
      <dgm:spPr/>
    </dgm:pt>
    <dgm:pt modelId="{A204B41B-D032-4259-A73E-3847C6495870}" type="pres">
      <dgm:prSet presAssocID="{C25184CF-8F6F-4F03-B013-21621684A6EA}" presName="rootComposite" presStyleCnt="0">
        <dgm:presLayoutVars/>
      </dgm:prSet>
      <dgm:spPr/>
    </dgm:pt>
    <dgm:pt modelId="{1B3DAB88-C39E-478D-999E-D6ECF3D87BBB}" type="pres">
      <dgm:prSet presAssocID="{C25184CF-8F6F-4F03-B013-21621684A6EA}" presName="ParentAccent" presStyleLbl="alignNode1" presStyleIdx="0" presStyleCnt="1"/>
      <dgm:spPr/>
    </dgm:pt>
    <dgm:pt modelId="{2F11F11D-8FF0-4A8C-9CF4-4BD0F1F4411C}" type="pres">
      <dgm:prSet presAssocID="{C25184CF-8F6F-4F03-B013-21621684A6EA}" presName="ParentSmallAccent" presStyleLbl="fgAcc1" presStyleIdx="0" presStyleCnt="1"/>
      <dgm:spPr/>
    </dgm:pt>
    <dgm:pt modelId="{05C05B37-22BF-40F3-8A7C-E2012E28C4FE}" type="pres">
      <dgm:prSet presAssocID="{C25184CF-8F6F-4F03-B013-21621684A6EA}" presName="Parent" presStyleLbl="revTx" presStyleIdx="0" presStyleCnt="7" custScaleX="97064" custScaleY="37028" custLinFactNeighborX="5639" custLinFactNeighborY="80050">
        <dgm:presLayoutVars>
          <dgm:chMax/>
          <dgm:chPref val="4"/>
          <dgm:bulletEnabled val="1"/>
        </dgm:presLayoutVars>
      </dgm:prSet>
      <dgm:spPr/>
      <dgm:t>
        <a:bodyPr/>
        <a:lstStyle/>
        <a:p>
          <a:endParaRPr lang="uk-UA"/>
        </a:p>
      </dgm:t>
    </dgm:pt>
    <dgm:pt modelId="{783F16C4-F6D9-48BD-8A62-8CA241D7AA38}" type="pres">
      <dgm:prSet presAssocID="{C25184CF-8F6F-4F03-B013-21621684A6EA}" presName="childShape" presStyleCnt="0">
        <dgm:presLayoutVars>
          <dgm:chMax val="0"/>
          <dgm:chPref val="0"/>
        </dgm:presLayoutVars>
      </dgm:prSet>
      <dgm:spPr/>
    </dgm:pt>
    <dgm:pt modelId="{D1BCF0CF-FEB9-443E-A3BB-372FC140C830}" type="pres">
      <dgm:prSet presAssocID="{3804E6F4-BABB-4739-A87F-0576FF3C05A5}" presName="childComposite" presStyleCnt="0">
        <dgm:presLayoutVars>
          <dgm:chMax val="0"/>
          <dgm:chPref val="0"/>
        </dgm:presLayoutVars>
      </dgm:prSet>
      <dgm:spPr/>
    </dgm:pt>
    <dgm:pt modelId="{55598F87-126E-4959-81A1-2D0C4ACDCA84}" type="pres">
      <dgm:prSet presAssocID="{3804E6F4-BABB-4739-A87F-0576FF3C05A5}" presName="ChildAccent" presStyleLbl="solidFgAcc1" presStyleIdx="0" presStyleCnt="6" custLinFactX="-100000" custLinFactNeighborX="-154238" custLinFactNeighborY="-24804"/>
      <dgm:spPr/>
    </dgm:pt>
    <dgm:pt modelId="{2F612C19-F0F4-445E-B146-E2F0CA4295D4}" type="pres">
      <dgm:prSet presAssocID="{3804E6F4-BABB-4739-A87F-0576FF3C05A5}" presName="Child" presStyleLbl="revTx" presStyleIdx="1" presStyleCnt="7" custScaleX="129421" custLinFactNeighborX="6123" custLinFactNeighborY="-5320">
        <dgm:presLayoutVars>
          <dgm:chMax val="0"/>
          <dgm:chPref val="0"/>
          <dgm:bulletEnabled val="1"/>
        </dgm:presLayoutVars>
      </dgm:prSet>
      <dgm:spPr/>
      <dgm:t>
        <a:bodyPr/>
        <a:lstStyle/>
        <a:p>
          <a:endParaRPr lang="uk-UA"/>
        </a:p>
      </dgm:t>
    </dgm:pt>
    <dgm:pt modelId="{A70E4773-F845-4CDF-8988-FCB61CFD98D2}" type="pres">
      <dgm:prSet presAssocID="{07FB5C3C-03A1-47C7-9531-4EFC90694832}" presName="childComposite" presStyleCnt="0">
        <dgm:presLayoutVars>
          <dgm:chMax val="0"/>
          <dgm:chPref val="0"/>
        </dgm:presLayoutVars>
      </dgm:prSet>
      <dgm:spPr/>
    </dgm:pt>
    <dgm:pt modelId="{66F283DD-7E72-4360-90F4-927BAEDB80A9}" type="pres">
      <dgm:prSet presAssocID="{07FB5C3C-03A1-47C7-9531-4EFC90694832}" presName="ChildAccent" presStyleLbl="solidFgAcc1" presStyleIdx="1" presStyleCnt="6" custLinFactX="-100000" custLinFactNeighborX="-154238" custLinFactNeighborY="-24804"/>
      <dgm:spPr/>
    </dgm:pt>
    <dgm:pt modelId="{A5A20629-A113-4837-ABA3-32002C12C93A}" type="pres">
      <dgm:prSet presAssocID="{07FB5C3C-03A1-47C7-9531-4EFC90694832}" presName="Child" presStyleLbl="revTx" presStyleIdx="2" presStyleCnt="7" custScaleX="129421" custLinFactNeighborX="6123" custLinFactNeighborY="-5320">
        <dgm:presLayoutVars>
          <dgm:chMax val="0"/>
          <dgm:chPref val="0"/>
          <dgm:bulletEnabled val="1"/>
        </dgm:presLayoutVars>
      </dgm:prSet>
      <dgm:spPr/>
      <dgm:t>
        <a:bodyPr/>
        <a:lstStyle/>
        <a:p>
          <a:endParaRPr lang="uk-UA"/>
        </a:p>
      </dgm:t>
    </dgm:pt>
    <dgm:pt modelId="{683A044C-B850-4A97-801D-408D65439396}" type="pres">
      <dgm:prSet presAssocID="{D23AD4B2-5659-433C-8DCA-26A04A791A56}" presName="childComposite" presStyleCnt="0">
        <dgm:presLayoutVars>
          <dgm:chMax val="0"/>
          <dgm:chPref val="0"/>
        </dgm:presLayoutVars>
      </dgm:prSet>
      <dgm:spPr/>
    </dgm:pt>
    <dgm:pt modelId="{03A7A9B9-DEB1-4A52-B5E9-3710D8EE4BC9}" type="pres">
      <dgm:prSet presAssocID="{D23AD4B2-5659-433C-8DCA-26A04A791A56}" presName="ChildAccent" presStyleLbl="solidFgAcc1" presStyleIdx="2" presStyleCnt="6" custLinFactX="-100000" custLinFactNeighborX="-154238" custLinFactNeighborY="-24804"/>
      <dgm:spPr/>
    </dgm:pt>
    <dgm:pt modelId="{5F133935-1014-4FF7-B322-0D818961EAD4}" type="pres">
      <dgm:prSet presAssocID="{D23AD4B2-5659-433C-8DCA-26A04A791A56}" presName="Child" presStyleLbl="revTx" presStyleIdx="3" presStyleCnt="7" custScaleX="129421" custLinFactNeighborX="6123" custLinFactNeighborY="-5320">
        <dgm:presLayoutVars>
          <dgm:chMax val="0"/>
          <dgm:chPref val="0"/>
          <dgm:bulletEnabled val="1"/>
        </dgm:presLayoutVars>
      </dgm:prSet>
      <dgm:spPr/>
      <dgm:t>
        <a:bodyPr/>
        <a:lstStyle/>
        <a:p>
          <a:endParaRPr lang="uk-UA"/>
        </a:p>
      </dgm:t>
    </dgm:pt>
    <dgm:pt modelId="{FB5C5BBE-1C6D-4EC9-A1D7-61C8C6D3E70E}" type="pres">
      <dgm:prSet presAssocID="{AB1D4E45-7843-4B4D-8C23-2DF8C6A27679}" presName="childComposite" presStyleCnt="0">
        <dgm:presLayoutVars>
          <dgm:chMax val="0"/>
          <dgm:chPref val="0"/>
        </dgm:presLayoutVars>
      </dgm:prSet>
      <dgm:spPr/>
    </dgm:pt>
    <dgm:pt modelId="{A756DBDF-F3E8-4BD3-BD7C-710602148589}" type="pres">
      <dgm:prSet presAssocID="{AB1D4E45-7843-4B4D-8C23-2DF8C6A27679}" presName="ChildAccent" presStyleLbl="solidFgAcc1" presStyleIdx="3" presStyleCnt="6" custLinFactX="-100000" custLinFactNeighborX="-154238" custLinFactNeighborY="-24804"/>
      <dgm:spPr/>
    </dgm:pt>
    <dgm:pt modelId="{D304707F-F9D5-4501-8C61-98B6A81B325F}" type="pres">
      <dgm:prSet presAssocID="{AB1D4E45-7843-4B4D-8C23-2DF8C6A27679}" presName="Child" presStyleLbl="revTx" presStyleIdx="4" presStyleCnt="7" custScaleX="129421" custLinFactNeighborX="6123" custLinFactNeighborY="-5320">
        <dgm:presLayoutVars>
          <dgm:chMax val="0"/>
          <dgm:chPref val="0"/>
          <dgm:bulletEnabled val="1"/>
        </dgm:presLayoutVars>
      </dgm:prSet>
      <dgm:spPr/>
      <dgm:t>
        <a:bodyPr/>
        <a:lstStyle/>
        <a:p>
          <a:endParaRPr lang="uk-UA"/>
        </a:p>
      </dgm:t>
    </dgm:pt>
    <dgm:pt modelId="{1AD929E8-BEBF-48B2-8E53-CA1132B42607}" type="pres">
      <dgm:prSet presAssocID="{3A69864D-DE57-4DD4-B09B-82EF6E6FAEC1}" presName="childComposite" presStyleCnt="0">
        <dgm:presLayoutVars>
          <dgm:chMax val="0"/>
          <dgm:chPref val="0"/>
        </dgm:presLayoutVars>
      </dgm:prSet>
      <dgm:spPr/>
    </dgm:pt>
    <dgm:pt modelId="{FB9D0DC0-66A8-444F-BD24-4875902AD552}" type="pres">
      <dgm:prSet presAssocID="{3A69864D-DE57-4DD4-B09B-82EF6E6FAEC1}" presName="ChildAccent" presStyleLbl="solidFgAcc1" presStyleIdx="4" presStyleCnt="6" custLinFactX="-100000" custLinFactNeighborX="-154238" custLinFactNeighborY="-24804"/>
      <dgm:spPr/>
    </dgm:pt>
    <dgm:pt modelId="{58C5EA40-F256-4C5A-BB20-7D47959F784A}" type="pres">
      <dgm:prSet presAssocID="{3A69864D-DE57-4DD4-B09B-82EF6E6FAEC1}" presName="Child" presStyleLbl="revTx" presStyleIdx="5" presStyleCnt="7" custScaleX="129421" custLinFactNeighborX="6123" custLinFactNeighborY="-5320">
        <dgm:presLayoutVars>
          <dgm:chMax val="0"/>
          <dgm:chPref val="0"/>
          <dgm:bulletEnabled val="1"/>
        </dgm:presLayoutVars>
      </dgm:prSet>
      <dgm:spPr/>
      <dgm:t>
        <a:bodyPr/>
        <a:lstStyle/>
        <a:p>
          <a:endParaRPr lang="uk-UA"/>
        </a:p>
      </dgm:t>
    </dgm:pt>
    <dgm:pt modelId="{58C3B1FB-1BAC-461A-8B00-78E61AE1363E}" type="pres">
      <dgm:prSet presAssocID="{FAD3BE29-18FE-4ADD-B7A1-AE31DDAF7937}" presName="childComposite" presStyleCnt="0">
        <dgm:presLayoutVars>
          <dgm:chMax val="0"/>
          <dgm:chPref val="0"/>
        </dgm:presLayoutVars>
      </dgm:prSet>
      <dgm:spPr/>
    </dgm:pt>
    <dgm:pt modelId="{99E16742-D74C-4449-A708-FF4E7A33390E}" type="pres">
      <dgm:prSet presAssocID="{FAD3BE29-18FE-4ADD-B7A1-AE31DDAF7937}" presName="ChildAccent" presStyleLbl="solidFgAcc1" presStyleIdx="5" presStyleCnt="6" custLinFactX="-100000" custLinFactNeighborX="-154238" custLinFactNeighborY="-24804"/>
      <dgm:spPr/>
    </dgm:pt>
    <dgm:pt modelId="{DD968AEE-D8B0-4CA9-983B-F50C8EACF6DF}" type="pres">
      <dgm:prSet presAssocID="{FAD3BE29-18FE-4ADD-B7A1-AE31DDAF7937}" presName="Child" presStyleLbl="revTx" presStyleIdx="6" presStyleCnt="7" custScaleX="129421" custLinFactNeighborX="6123" custLinFactNeighborY="-5320">
        <dgm:presLayoutVars>
          <dgm:chMax val="0"/>
          <dgm:chPref val="0"/>
          <dgm:bulletEnabled val="1"/>
        </dgm:presLayoutVars>
      </dgm:prSet>
      <dgm:spPr/>
      <dgm:t>
        <a:bodyPr/>
        <a:lstStyle/>
        <a:p>
          <a:endParaRPr lang="uk-UA"/>
        </a:p>
      </dgm:t>
    </dgm:pt>
  </dgm:ptLst>
  <dgm:cxnLst>
    <dgm:cxn modelId="{333EE363-E6CB-4AA4-8E73-4770D8273FEA}" srcId="{C25184CF-8F6F-4F03-B013-21621684A6EA}" destId="{3A69864D-DE57-4DD4-B09B-82EF6E6FAEC1}" srcOrd="4" destOrd="0" parTransId="{0F932786-EACF-47DD-B2CF-E0D366959985}" sibTransId="{F9ECDF3D-8395-4DAF-A1B3-4F40AE999D30}"/>
    <dgm:cxn modelId="{7C58EA83-F188-4A91-AA6C-E9774B20B79A}" type="presOf" srcId="{3804E6F4-BABB-4739-A87F-0576FF3C05A5}" destId="{2F612C19-F0F4-445E-B146-E2F0CA4295D4}" srcOrd="0" destOrd="0" presId="urn:microsoft.com/office/officeart/2008/layout/SquareAccentList"/>
    <dgm:cxn modelId="{33E5AFF1-2590-4A69-9249-CB78EAE614BA}" srcId="{C25184CF-8F6F-4F03-B013-21621684A6EA}" destId="{FAD3BE29-18FE-4ADD-B7A1-AE31DDAF7937}" srcOrd="5" destOrd="0" parTransId="{C94E3435-E491-43FD-9CAB-1F1F6BF9658F}" sibTransId="{4EF392CF-54C9-45E7-AAFC-B28AA674AA8D}"/>
    <dgm:cxn modelId="{99E290C2-CCA7-4A79-829E-FA6263D6DA21}" srcId="{C25184CF-8F6F-4F03-B013-21621684A6EA}" destId="{07FB5C3C-03A1-47C7-9531-4EFC90694832}" srcOrd="1" destOrd="0" parTransId="{E22B12C5-D40A-490F-B669-896D0899544A}" sibTransId="{324EA904-FEA8-4349-A7B7-24ED35726601}"/>
    <dgm:cxn modelId="{0BB320E4-960A-4A3B-905A-7304F704712D}" type="presOf" srcId="{FAD3BE29-18FE-4ADD-B7A1-AE31DDAF7937}" destId="{DD968AEE-D8B0-4CA9-983B-F50C8EACF6DF}" srcOrd="0" destOrd="0" presId="urn:microsoft.com/office/officeart/2008/layout/SquareAccentList"/>
    <dgm:cxn modelId="{22C40AAB-CB01-4154-BA0F-A0EB982E49D9}" type="presOf" srcId="{D23AD4B2-5659-433C-8DCA-26A04A791A56}" destId="{5F133935-1014-4FF7-B322-0D818961EAD4}" srcOrd="0" destOrd="0" presId="urn:microsoft.com/office/officeart/2008/layout/SquareAccentList"/>
    <dgm:cxn modelId="{A0BF11B6-83BB-4D54-83CC-DEA989046A5F}" type="presOf" srcId="{07FB5C3C-03A1-47C7-9531-4EFC90694832}" destId="{A5A20629-A113-4837-ABA3-32002C12C93A}" srcOrd="0" destOrd="0" presId="urn:microsoft.com/office/officeart/2008/layout/SquareAccentList"/>
    <dgm:cxn modelId="{0C165EDC-76AE-468E-A29A-A372D58CA102}" type="presOf" srcId="{AB1D4E45-7843-4B4D-8C23-2DF8C6A27679}" destId="{D304707F-F9D5-4501-8C61-98B6A81B325F}" srcOrd="0" destOrd="0" presId="urn:microsoft.com/office/officeart/2008/layout/SquareAccentList"/>
    <dgm:cxn modelId="{3C43ADC5-D1E8-4FA3-846F-88884E3026A5}" type="presOf" srcId="{390D793B-702C-46E9-99D1-EA2B886B932C}" destId="{8C032E65-3F59-4036-B1A3-96CEC783D2F8}" srcOrd="0" destOrd="0" presId="urn:microsoft.com/office/officeart/2008/layout/SquareAccentList"/>
    <dgm:cxn modelId="{30F00E53-ABE1-4BD5-8D24-C594509631FE}" srcId="{C25184CF-8F6F-4F03-B013-21621684A6EA}" destId="{D23AD4B2-5659-433C-8DCA-26A04A791A56}" srcOrd="2" destOrd="0" parTransId="{B6007552-C2BB-4816-A34F-229A7E9AA903}" sibTransId="{8FA59246-8C3B-4736-8D6B-25C8981DADCA}"/>
    <dgm:cxn modelId="{24044409-F0F7-4B84-A548-95A7C4137BE2}" srcId="{C25184CF-8F6F-4F03-B013-21621684A6EA}" destId="{AB1D4E45-7843-4B4D-8C23-2DF8C6A27679}" srcOrd="3" destOrd="0" parTransId="{6B7890E0-BB9D-4D1C-948F-2146C9B75581}" sibTransId="{91814737-6A87-40DB-B9FB-6AC384E6B0E4}"/>
    <dgm:cxn modelId="{BC598A29-C1DA-4190-B1D0-61DCD5A9933E}" srcId="{C25184CF-8F6F-4F03-B013-21621684A6EA}" destId="{3804E6F4-BABB-4739-A87F-0576FF3C05A5}" srcOrd="0" destOrd="0" parTransId="{5342880E-39D8-464E-B0A8-5E3E8ABDD5AE}" sibTransId="{F2E7E6D9-F1C4-4A81-8F76-BA4289A7872A}"/>
    <dgm:cxn modelId="{CCC2B4B4-6BF6-4D03-B049-89488653329C}" type="presOf" srcId="{3A69864D-DE57-4DD4-B09B-82EF6E6FAEC1}" destId="{58C5EA40-F256-4C5A-BB20-7D47959F784A}" srcOrd="0" destOrd="0" presId="urn:microsoft.com/office/officeart/2008/layout/SquareAccentList"/>
    <dgm:cxn modelId="{F9EDC466-C6B2-4CB2-9DAB-D6D4ECD9CBAD}" srcId="{390D793B-702C-46E9-99D1-EA2B886B932C}" destId="{C25184CF-8F6F-4F03-B013-21621684A6EA}" srcOrd="0" destOrd="0" parTransId="{E4A8A1C7-F81C-4B1C-8D3B-4799AE89058E}" sibTransId="{32723BCD-639D-4475-A397-B8A7E68B571A}"/>
    <dgm:cxn modelId="{4E257DA6-67BC-43E4-B733-06E40E388942}" type="presOf" srcId="{C25184CF-8F6F-4F03-B013-21621684A6EA}" destId="{05C05B37-22BF-40F3-8A7C-E2012E28C4FE}" srcOrd="0" destOrd="0" presId="urn:microsoft.com/office/officeart/2008/layout/SquareAccentList"/>
    <dgm:cxn modelId="{2F39E0D2-D57A-41B2-8DDC-CA2464F41697}" type="presParOf" srcId="{8C032E65-3F59-4036-B1A3-96CEC783D2F8}" destId="{801A0565-1470-42A8-BE9B-9116F4B5E9A5}" srcOrd="0" destOrd="0" presId="urn:microsoft.com/office/officeart/2008/layout/SquareAccentList"/>
    <dgm:cxn modelId="{96834E18-AA80-4F63-BE18-7D44000E7F47}" type="presParOf" srcId="{801A0565-1470-42A8-BE9B-9116F4B5E9A5}" destId="{A204B41B-D032-4259-A73E-3847C6495870}" srcOrd="0" destOrd="0" presId="urn:microsoft.com/office/officeart/2008/layout/SquareAccentList"/>
    <dgm:cxn modelId="{6B940054-05B6-4993-BC3B-B612B85A5359}" type="presParOf" srcId="{A204B41B-D032-4259-A73E-3847C6495870}" destId="{1B3DAB88-C39E-478D-999E-D6ECF3D87BBB}" srcOrd="0" destOrd="0" presId="urn:microsoft.com/office/officeart/2008/layout/SquareAccentList"/>
    <dgm:cxn modelId="{E045AE03-A2B5-4E93-B5BF-E9786A9F8BC0}" type="presParOf" srcId="{A204B41B-D032-4259-A73E-3847C6495870}" destId="{2F11F11D-8FF0-4A8C-9CF4-4BD0F1F4411C}" srcOrd="1" destOrd="0" presId="urn:microsoft.com/office/officeart/2008/layout/SquareAccentList"/>
    <dgm:cxn modelId="{33FB3022-A6BE-4ACC-9627-F78D59E7CFF0}" type="presParOf" srcId="{A204B41B-D032-4259-A73E-3847C6495870}" destId="{05C05B37-22BF-40F3-8A7C-E2012E28C4FE}" srcOrd="2" destOrd="0" presId="urn:microsoft.com/office/officeart/2008/layout/SquareAccentList"/>
    <dgm:cxn modelId="{AC0346D1-9982-445D-8B4A-C48032F98367}" type="presParOf" srcId="{801A0565-1470-42A8-BE9B-9116F4B5E9A5}" destId="{783F16C4-F6D9-48BD-8A62-8CA241D7AA38}" srcOrd="1" destOrd="0" presId="urn:microsoft.com/office/officeart/2008/layout/SquareAccentList"/>
    <dgm:cxn modelId="{6859DA75-713E-429C-9CAC-F86BFB1E0B17}" type="presParOf" srcId="{783F16C4-F6D9-48BD-8A62-8CA241D7AA38}" destId="{D1BCF0CF-FEB9-443E-A3BB-372FC140C830}" srcOrd="0" destOrd="0" presId="urn:microsoft.com/office/officeart/2008/layout/SquareAccentList"/>
    <dgm:cxn modelId="{3CDBD17C-321B-4F71-97AA-7C4DF2362DC0}" type="presParOf" srcId="{D1BCF0CF-FEB9-443E-A3BB-372FC140C830}" destId="{55598F87-126E-4959-81A1-2D0C4ACDCA84}" srcOrd="0" destOrd="0" presId="urn:microsoft.com/office/officeart/2008/layout/SquareAccentList"/>
    <dgm:cxn modelId="{B22A69F1-461A-4F06-8F33-91AABDA108BA}" type="presParOf" srcId="{D1BCF0CF-FEB9-443E-A3BB-372FC140C830}" destId="{2F612C19-F0F4-445E-B146-E2F0CA4295D4}" srcOrd="1" destOrd="0" presId="urn:microsoft.com/office/officeart/2008/layout/SquareAccentList"/>
    <dgm:cxn modelId="{2EEAC2B2-4B77-44B2-9B4D-7E790389CEDA}" type="presParOf" srcId="{783F16C4-F6D9-48BD-8A62-8CA241D7AA38}" destId="{A70E4773-F845-4CDF-8988-FCB61CFD98D2}" srcOrd="1" destOrd="0" presId="urn:microsoft.com/office/officeart/2008/layout/SquareAccentList"/>
    <dgm:cxn modelId="{36661B28-06CF-47A6-B143-00F9E849E3AD}" type="presParOf" srcId="{A70E4773-F845-4CDF-8988-FCB61CFD98D2}" destId="{66F283DD-7E72-4360-90F4-927BAEDB80A9}" srcOrd="0" destOrd="0" presId="urn:microsoft.com/office/officeart/2008/layout/SquareAccentList"/>
    <dgm:cxn modelId="{0F98FBA9-A444-4B6B-BE88-7CC9BB76BBF4}" type="presParOf" srcId="{A70E4773-F845-4CDF-8988-FCB61CFD98D2}" destId="{A5A20629-A113-4837-ABA3-32002C12C93A}" srcOrd="1" destOrd="0" presId="urn:microsoft.com/office/officeart/2008/layout/SquareAccentList"/>
    <dgm:cxn modelId="{8F0E5E39-F730-42B9-AAA3-43E9263D9306}" type="presParOf" srcId="{783F16C4-F6D9-48BD-8A62-8CA241D7AA38}" destId="{683A044C-B850-4A97-801D-408D65439396}" srcOrd="2" destOrd="0" presId="urn:microsoft.com/office/officeart/2008/layout/SquareAccentList"/>
    <dgm:cxn modelId="{67121F88-BFF8-442E-B383-E6140873984B}" type="presParOf" srcId="{683A044C-B850-4A97-801D-408D65439396}" destId="{03A7A9B9-DEB1-4A52-B5E9-3710D8EE4BC9}" srcOrd="0" destOrd="0" presId="urn:microsoft.com/office/officeart/2008/layout/SquareAccentList"/>
    <dgm:cxn modelId="{3BF91E47-063C-476E-9EE8-508433CAF08A}" type="presParOf" srcId="{683A044C-B850-4A97-801D-408D65439396}" destId="{5F133935-1014-4FF7-B322-0D818961EAD4}" srcOrd="1" destOrd="0" presId="urn:microsoft.com/office/officeart/2008/layout/SquareAccentList"/>
    <dgm:cxn modelId="{56953F28-BA1C-478B-BD1D-AF30956049A3}" type="presParOf" srcId="{783F16C4-F6D9-48BD-8A62-8CA241D7AA38}" destId="{FB5C5BBE-1C6D-4EC9-A1D7-61C8C6D3E70E}" srcOrd="3" destOrd="0" presId="urn:microsoft.com/office/officeart/2008/layout/SquareAccentList"/>
    <dgm:cxn modelId="{F24F8FBA-F444-4918-8B4F-EA70C26C6078}" type="presParOf" srcId="{FB5C5BBE-1C6D-4EC9-A1D7-61C8C6D3E70E}" destId="{A756DBDF-F3E8-4BD3-BD7C-710602148589}" srcOrd="0" destOrd="0" presId="urn:microsoft.com/office/officeart/2008/layout/SquareAccentList"/>
    <dgm:cxn modelId="{6EC163AD-5340-423F-A006-DB716071F5AA}" type="presParOf" srcId="{FB5C5BBE-1C6D-4EC9-A1D7-61C8C6D3E70E}" destId="{D304707F-F9D5-4501-8C61-98B6A81B325F}" srcOrd="1" destOrd="0" presId="urn:microsoft.com/office/officeart/2008/layout/SquareAccentList"/>
    <dgm:cxn modelId="{16487435-DA66-43CC-9DFE-135B0283517C}" type="presParOf" srcId="{783F16C4-F6D9-48BD-8A62-8CA241D7AA38}" destId="{1AD929E8-BEBF-48B2-8E53-CA1132B42607}" srcOrd="4" destOrd="0" presId="urn:microsoft.com/office/officeart/2008/layout/SquareAccentList"/>
    <dgm:cxn modelId="{DD89EAE7-121B-4987-8DA7-6E9D2CB35691}" type="presParOf" srcId="{1AD929E8-BEBF-48B2-8E53-CA1132B42607}" destId="{FB9D0DC0-66A8-444F-BD24-4875902AD552}" srcOrd="0" destOrd="0" presId="urn:microsoft.com/office/officeart/2008/layout/SquareAccentList"/>
    <dgm:cxn modelId="{4F1FED35-ADCF-4AAA-9918-4A5197ED987C}" type="presParOf" srcId="{1AD929E8-BEBF-48B2-8E53-CA1132B42607}" destId="{58C5EA40-F256-4C5A-BB20-7D47959F784A}" srcOrd="1" destOrd="0" presId="urn:microsoft.com/office/officeart/2008/layout/SquareAccentList"/>
    <dgm:cxn modelId="{974ACBB8-AEB4-4F37-983B-25EBF27339CC}" type="presParOf" srcId="{783F16C4-F6D9-48BD-8A62-8CA241D7AA38}" destId="{58C3B1FB-1BAC-461A-8B00-78E61AE1363E}" srcOrd="5" destOrd="0" presId="urn:microsoft.com/office/officeart/2008/layout/SquareAccentList"/>
    <dgm:cxn modelId="{C94969AC-8916-4405-8EF7-7CC2C8230ACD}" type="presParOf" srcId="{58C3B1FB-1BAC-461A-8B00-78E61AE1363E}" destId="{99E16742-D74C-4449-A708-FF4E7A33390E}" srcOrd="0" destOrd="0" presId="urn:microsoft.com/office/officeart/2008/layout/SquareAccentList"/>
    <dgm:cxn modelId="{D22ADDD3-4CD2-42DC-AADB-5206BDAEC375}" type="presParOf" srcId="{58C3B1FB-1BAC-461A-8B00-78E61AE1363E}" destId="{DD968AEE-D8B0-4CA9-983B-F50C8EACF6DF}"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5B0ED-9155-4F38-8AA9-864BFB3E03DE}">
      <dsp:nvSpPr>
        <dsp:cNvPr id="0" name=""/>
        <dsp:cNvSpPr/>
      </dsp:nvSpPr>
      <dsp:spPr>
        <a:xfrm>
          <a:off x="51" y="8508"/>
          <a:ext cx="4946031" cy="14112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uk-UA" sz="2500" b="1" kern="1200" dirty="0" smtClean="0">
              <a:solidFill>
                <a:schemeClr val="tx1"/>
              </a:solidFill>
            </a:rPr>
            <a:t>Класична теорія нововведень</a:t>
          </a:r>
          <a:endParaRPr lang="uk-UA" sz="2500" b="1" kern="1200" dirty="0">
            <a:solidFill>
              <a:schemeClr val="tx1"/>
            </a:solidFill>
          </a:endParaRPr>
        </a:p>
      </dsp:txBody>
      <dsp:txXfrm>
        <a:off x="51" y="8508"/>
        <a:ext cx="4946031" cy="1411200"/>
      </dsp:txXfrm>
    </dsp:sp>
    <dsp:sp modelId="{D39AF3B6-1BB2-4AA9-BBAA-9225F8B1CB01}">
      <dsp:nvSpPr>
        <dsp:cNvPr id="0" name=""/>
        <dsp:cNvSpPr/>
      </dsp:nvSpPr>
      <dsp:spPr>
        <a:xfrm>
          <a:off x="51" y="1419708"/>
          <a:ext cx="4946031" cy="282460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uk-UA" sz="1400" kern="1200" dirty="0" smtClean="0"/>
            <a:t>Рушійною силою прогресу у формі циклічного розвитку є не будь-яке інвестування у виробництво, а лише в інновації, тобто впровадження принципово нових товарів, техніки, форм виробництва і обміну;</a:t>
          </a:r>
          <a:endParaRPr lang="uk-UA" sz="1400" kern="1200" dirty="0"/>
        </a:p>
        <a:p>
          <a:pPr marL="114300" lvl="1" indent="-114300" algn="just" defTabSz="622300">
            <a:lnSpc>
              <a:spcPct val="90000"/>
            </a:lnSpc>
            <a:spcBef>
              <a:spcPct val="0"/>
            </a:spcBef>
            <a:spcAft>
              <a:spcPct val="15000"/>
            </a:spcAft>
            <a:buChar char="••"/>
          </a:pPr>
          <a:r>
            <a:rPr lang="ru-RU" sz="1400" kern="1200" dirty="0" err="1" smtClean="0"/>
            <a:t>Вперше</a:t>
          </a:r>
          <a:r>
            <a:rPr lang="ru-RU" sz="1400" kern="1200" dirty="0" smtClean="0"/>
            <a:t> вводиться поняття життєвого циклу інновацій як «процесутворчого руйнування»;</a:t>
          </a:r>
          <a:endParaRPr lang="uk-UA" sz="1400" kern="1200" dirty="0"/>
        </a:p>
        <a:p>
          <a:pPr marL="114300" lvl="1" indent="-114300" algn="just" defTabSz="622300">
            <a:lnSpc>
              <a:spcPct val="90000"/>
            </a:lnSpc>
            <a:spcBef>
              <a:spcPct val="0"/>
            </a:spcBef>
            <a:spcAft>
              <a:spcPct val="15000"/>
            </a:spcAft>
            <a:buChar char="••"/>
          </a:pPr>
          <a:r>
            <a:rPr lang="ru-RU" sz="1400" kern="1200" dirty="0" err="1" smtClean="0"/>
            <a:t>Численні</a:t>
          </a:r>
          <a:r>
            <a:rPr lang="ru-RU" sz="1400" kern="1200" dirty="0" smtClean="0"/>
            <a:t> життєві цикли окремих нововведень зливаються у виглядіпучків («кластерів»);</a:t>
          </a:r>
          <a:endParaRPr lang="uk-UA" sz="1400" kern="1200" dirty="0"/>
        </a:p>
        <a:p>
          <a:pPr marL="114300" lvl="1" indent="-114300" algn="just" defTabSz="622300">
            <a:lnSpc>
              <a:spcPct val="90000"/>
            </a:lnSpc>
            <a:spcBef>
              <a:spcPct val="0"/>
            </a:spcBef>
            <a:spcAft>
              <a:spcPct val="15000"/>
            </a:spcAft>
            <a:buChar char="••"/>
          </a:pPr>
          <a:r>
            <a:rPr lang="uk-UA" sz="1400" kern="1200" dirty="0" err="1" smtClean="0"/>
            <a:t>Шумпетер</a:t>
          </a:r>
          <a:r>
            <a:rPr lang="uk-UA" sz="1400" kern="1200" dirty="0" smtClean="0"/>
            <a:t> сформував концепцію рухомої, динамічної рівноваги, якапов’язана з різними видами інновацій.</a:t>
          </a:r>
          <a:endParaRPr lang="uk-UA" sz="1400" kern="1200" dirty="0"/>
        </a:p>
      </dsp:txBody>
      <dsp:txXfrm>
        <a:off x="51" y="1419708"/>
        <a:ext cx="4946031" cy="2824604"/>
      </dsp:txXfrm>
    </dsp:sp>
    <dsp:sp modelId="{EF754F8A-7725-44FF-A457-495746999874}">
      <dsp:nvSpPr>
        <dsp:cNvPr id="0" name=""/>
        <dsp:cNvSpPr/>
      </dsp:nvSpPr>
      <dsp:spPr>
        <a:xfrm>
          <a:off x="5638527" y="8508"/>
          <a:ext cx="4946031" cy="14112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uk-UA" sz="2500" b="1" kern="1200" dirty="0" smtClean="0">
              <a:solidFill>
                <a:schemeClr val="tx1"/>
              </a:solidFill>
            </a:rPr>
            <a:t>Неокласична теорія нововведень</a:t>
          </a:r>
          <a:endParaRPr lang="uk-UA" sz="2500" b="1" kern="1200" dirty="0">
            <a:solidFill>
              <a:schemeClr val="tx1"/>
            </a:solidFill>
          </a:endParaRPr>
        </a:p>
      </dsp:txBody>
      <dsp:txXfrm>
        <a:off x="5638527" y="8508"/>
        <a:ext cx="4946031" cy="1411200"/>
      </dsp:txXfrm>
    </dsp:sp>
    <dsp:sp modelId="{68FBE66E-035F-4030-9BDD-4412E7475FA9}">
      <dsp:nvSpPr>
        <dsp:cNvPr id="0" name=""/>
        <dsp:cNvSpPr/>
      </dsp:nvSpPr>
      <dsp:spPr>
        <a:xfrm>
          <a:off x="5638527" y="1419708"/>
          <a:ext cx="4946031" cy="2824604"/>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uk-UA" sz="1400" kern="1200" dirty="0" smtClean="0"/>
            <a:t>Кожний тривалий цикл має форму </a:t>
          </a:r>
          <a:r>
            <a:rPr lang="en-US" sz="1400" kern="1200" dirty="0" smtClean="0"/>
            <a:t>S-</a:t>
          </a:r>
          <a:r>
            <a:rPr lang="uk-UA" sz="1400" kern="1200" dirty="0" smtClean="0"/>
            <a:t>подібної або логістичної кривої, яка описує траєкторію життєвого циклу даного технологічного способу виробництва. На завершальній стадії попереднього технологічного базису виникає новий. Момент злиття двох послідовних життєвих циклів є «технологічним патом», або структурною кризою, бо попередня </a:t>
          </a:r>
          <a:r>
            <a:rPr lang="en-US" sz="1400" kern="1200" dirty="0" smtClean="0"/>
            <a:t>S-</a:t>
          </a:r>
          <a:r>
            <a:rPr lang="uk-UA" sz="1400" kern="1200" dirty="0" smtClean="0"/>
            <a:t>подібна крива не зливається плавно з новою. Їх накладення породжує нестабільність – технологічний розрив;</a:t>
          </a:r>
          <a:endParaRPr lang="uk-UA" sz="1400" kern="1200" dirty="0"/>
        </a:p>
        <a:p>
          <a:pPr marL="114300" lvl="1" indent="-114300" algn="just" defTabSz="622300">
            <a:lnSpc>
              <a:spcPct val="90000"/>
            </a:lnSpc>
            <a:spcBef>
              <a:spcPct val="0"/>
            </a:spcBef>
            <a:spcAft>
              <a:spcPct val="15000"/>
            </a:spcAft>
            <a:buChar char="••"/>
          </a:pPr>
          <a:r>
            <a:rPr lang="uk-UA" sz="1400" kern="1200" dirty="0" err="1" smtClean="0"/>
            <a:t>Покращуючі</a:t>
          </a:r>
          <a:r>
            <a:rPr lang="uk-UA" sz="1400" kern="1200" dirty="0" smtClean="0"/>
            <a:t> нововведення йдуть слідом за базовими, бо розкривають усі можливості базисної технології - засоби виробництва, продукти стають якіснішими, прогресивнішими, дешевшими. Обидві форми інновацій - базові і </a:t>
          </a:r>
          <a:r>
            <a:rPr lang="uk-UA" sz="1400" kern="1200" dirty="0" err="1" smtClean="0"/>
            <a:t>покращуючі</a:t>
          </a:r>
          <a:r>
            <a:rPr lang="uk-UA" sz="1400" kern="1200" dirty="0" smtClean="0"/>
            <a:t> постійно конкурують одна з одною.</a:t>
          </a:r>
          <a:endParaRPr lang="uk-UA" sz="1400" kern="1200" dirty="0"/>
        </a:p>
      </dsp:txBody>
      <dsp:txXfrm>
        <a:off x="5638527" y="1419708"/>
        <a:ext cx="4946031" cy="28246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2BF89-66FA-4D2B-A136-5335D90CB8D2}">
      <dsp:nvSpPr>
        <dsp:cNvPr id="0" name=""/>
        <dsp:cNvSpPr/>
      </dsp:nvSpPr>
      <dsp:spPr>
        <a:xfrm>
          <a:off x="4615" y="1091547"/>
          <a:ext cx="5164800" cy="60762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8E1EFD-49B4-4CD3-8205-E1239B30A051}">
      <dsp:nvSpPr>
        <dsp:cNvPr id="0" name=""/>
        <dsp:cNvSpPr/>
      </dsp:nvSpPr>
      <dsp:spPr>
        <a:xfrm>
          <a:off x="4615" y="1319746"/>
          <a:ext cx="379424" cy="37942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557391-E206-4A8D-8CA8-2663BAF15225}">
      <dsp:nvSpPr>
        <dsp:cNvPr id="0" name=""/>
        <dsp:cNvSpPr/>
      </dsp:nvSpPr>
      <dsp:spPr>
        <a:xfrm>
          <a:off x="4615" y="0"/>
          <a:ext cx="5164800" cy="1091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uk-UA" sz="2500" kern="1200" dirty="0" smtClean="0"/>
            <a:t>Теорія прискорення</a:t>
          </a:r>
          <a:endParaRPr lang="uk-UA" sz="2500" kern="1200" dirty="0"/>
        </a:p>
      </dsp:txBody>
      <dsp:txXfrm>
        <a:off x="4615" y="0"/>
        <a:ext cx="5164800" cy="1091547"/>
      </dsp:txXfrm>
    </dsp:sp>
    <dsp:sp modelId="{F1303A12-D787-4E24-8B27-FA240F97080A}">
      <dsp:nvSpPr>
        <dsp:cNvPr id="0" name=""/>
        <dsp:cNvSpPr/>
      </dsp:nvSpPr>
      <dsp:spPr>
        <a:xfrm>
          <a:off x="4615" y="2204173"/>
          <a:ext cx="379415" cy="37941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36FD2A-82D1-405A-ACE7-D1800D3F9095}">
      <dsp:nvSpPr>
        <dsp:cNvPr id="0" name=""/>
        <dsp:cNvSpPr/>
      </dsp:nvSpPr>
      <dsp:spPr>
        <a:xfrm>
          <a:off x="366151" y="1951672"/>
          <a:ext cx="4803264" cy="884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uk-UA" sz="1400" kern="1200" dirty="0" smtClean="0"/>
            <a:t>Визначає розвиток підприємництва за моделлю США, яке пов’язане з новаторським ризиковим підходом (синдром Силіконової долини).</a:t>
          </a:r>
          <a:endParaRPr lang="uk-UA" sz="1400" kern="1200" dirty="0"/>
        </a:p>
      </dsp:txBody>
      <dsp:txXfrm>
        <a:off x="366151" y="1951672"/>
        <a:ext cx="4803264" cy="884418"/>
      </dsp:txXfrm>
    </dsp:sp>
    <dsp:sp modelId="{99983D16-F835-4FA4-AC66-566C52D8E743}">
      <dsp:nvSpPr>
        <dsp:cNvPr id="0" name=""/>
        <dsp:cNvSpPr/>
      </dsp:nvSpPr>
      <dsp:spPr>
        <a:xfrm>
          <a:off x="14051" y="3579199"/>
          <a:ext cx="379415" cy="37941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B38EB-1601-49F1-B4AF-9066FA780A3E}">
      <dsp:nvSpPr>
        <dsp:cNvPr id="0" name=""/>
        <dsp:cNvSpPr/>
      </dsp:nvSpPr>
      <dsp:spPr>
        <a:xfrm>
          <a:off x="375566" y="3326695"/>
          <a:ext cx="4803264" cy="884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uk-UA" sz="1400" kern="1200" smtClean="0"/>
            <a:t>Зв’язок інноваційної діяльності та підприємництва, що формує високувіддачу інвестицій в інноваційну сферу.</a:t>
          </a:r>
          <a:endParaRPr lang="uk-UA" sz="1400" kern="1200" dirty="0"/>
        </a:p>
      </dsp:txBody>
      <dsp:txXfrm>
        <a:off x="375566" y="3326695"/>
        <a:ext cx="4803264" cy="884418"/>
      </dsp:txXfrm>
    </dsp:sp>
    <dsp:sp modelId="{8258DC00-3984-436D-A8F3-FC26E130B2E0}">
      <dsp:nvSpPr>
        <dsp:cNvPr id="0" name=""/>
        <dsp:cNvSpPr/>
      </dsp:nvSpPr>
      <dsp:spPr>
        <a:xfrm>
          <a:off x="5427656" y="1091547"/>
          <a:ext cx="5164800" cy="60762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30790D-6DCA-4033-8A73-5372B7F60019}">
      <dsp:nvSpPr>
        <dsp:cNvPr id="0" name=""/>
        <dsp:cNvSpPr/>
      </dsp:nvSpPr>
      <dsp:spPr>
        <a:xfrm>
          <a:off x="5427656" y="1319746"/>
          <a:ext cx="379424" cy="37942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191DBD-CB37-4AC9-B346-0945B854E63A}">
      <dsp:nvSpPr>
        <dsp:cNvPr id="0" name=""/>
        <dsp:cNvSpPr/>
      </dsp:nvSpPr>
      <dsp:spPr>
        <a:xfrm>
          <a:off x="5427656" y="0"/>
          <a:ext cx="5164800" cy="1091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uk-UA" sz="2500" kern="1200" dirty="0" smtClean="0"/>
            <a:t>Соціально-психологічна модель</a:t>
          </a:r>
          <a:endParaRPr lang="uk-UA" sz="2500" kern="1200" dirty="0"/>
        </a:p>
      </dsp:txBody>
      <dsp:txXfrm>
        <a:off x="5427656" y="0"/>
        <a:ext cx="5164800" cy="1091547"/>
      </dsp:txXfrm>
    </dsp:sp>
    <dsp:sp modelId="{258149A2-CA3E-4A47-A7A1-86AA488E87F0}">
      <dsp:nvSpPr>
        <dsp:cNvPr id="0" name=""/>
        <dsp:cNvSpPr/>
      </dsp:nvSpPr>
      <dsp:spPr>
        <a:xfrm>
          <a:off x="5427656" y="2204173"/>
          <a:ext cx="379415" cy="37941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DDDA94-A52D-44C6-AF61-295C2FBA0AE4}">
      <dsp:nvSpPr>
        <dsp:cNvPr id="0" name=""/>
        <dsp:cNvSpPr/>
      </dsp:nvSpPr>
      <dsp:spPr>
        <a:xfrm>
          <a:off x="5789192" y="1951672"/>
          <a:ext cx="4803264" cy="884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uk-UA" sz="1400" kern="1200" dirty="0" smtClean="0"/>
            <a:t>Головне місце відводиться питанню про можливість високих темпів інновацій, що вирішує теорія стимуляторів.</a:t>
          </a:r>
          <a:endParaRPr lang="uk-UA" sz="1400" kern="1200" dirty="0"/>
        </a:p>
      </dsp:txBody>
      <dsp:txXfrm>
        <a:off x="5789192" y="1951672"/>
        <a:ext cx="4803264" cy="884418"/>
      </dsp:txXfrm>
    </dsp:sp>
    <dsp:sp modelId="{0E3039A4-0F97-42A8-9AD1-BBCB79D9B6C9}">
      <dsp:nvSpPr>
        <dsp:cNvPr id="0" name=""/>
        <dsp:cNvSpPr/>
      </dsp:nvSpPr>
      <dsp:spPr>
        <a:xfrm>
          <a:off x="5446524" y="3604278"/>
          <a:ext cx="379415" cy="37941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ECF5B3-114D-410D-ABED-42EED362AEEF}">
      <dsp:nvSpPr>
        <dsp:cNvPr id="0" name=""/>
        <dsp:cNvSpPr/>
      </dsp:nvSpPr>
      <dsp:spPr>
        <a:xfrm>
          <a:off x="5789192" y="3100257"/>
          <a:ext cx="4803264" cy="1689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uk-UA" sz="1400" kern="1200" dirty="0" smtClean="0"/>
            <a:t>Об’єктом дослідження є перешкоди, які виникають при впровадженні нововведень. Для їх усунення, згідно з даною теорією, необхідно організувати плідну сумісну роботу «владних стимуляторів» (адміністрації) та «кваліфікованих стимуляторів» (фахівців) — своєрідну творчу групу, де фахівці створюють новинки, а адміністрація — умови для їх упровадження та усунення всіляких перешкод.</a:t>
          </a:r>
          <a:endParaRPr lang="uk-UA" sz="1400" kern="1200" dirty="0"/>
        </a:p>
      </dsp:txBody>
      <dsp:txXfrm>
        <a:off x="5789192" y="3100257"/>
        <a:ext cx="4803264" cy="1689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DAB88-C39E-478D-999E-D6ECF3D87BBB}">
      <dsp:nvSpPr>
        <dsp:cNvPr id="0" name=""/>
        <dsp:cNvSpPr/>
      </dsp:nvSpPr>
      <dsp:spPr>
        <a:xfrm>
          <a:off x="1142791" y="575893"/>
          <a:ext cx="3977167" cy="46790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11F11D-8FF0-4A8C-9CF4-4BD0F1F4411C}">
      <dsp:nvSpPr>
        <dsp:cNvPr id="0" name=""/>
        <dsp:cNvSpPr/>
      </dsp:nvSpPr>
      <dsp:spPr>
        <a:xfrm>
          <a:off x="1142791" y="751618"/>
          <a:ext cx="292177" cy="29217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C05B37-22BF-40F3-8A7C-E2012E28C4FE}">
      <dsp:nvSpPr>
        <dsp:cNvPr id="0" name=""/>
        <dsp:cNvSpPr/>
      </dsp:nvSpPr>
      <dsp:spPr>
        <a:xfrm>
          <a:off x="1425449" y="672859"/>
          <a:ext cx="3860398" cy="311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uk-UA" sz="1600" b="1" kern="1200" dirty="0" smtClean="0"/>
            <a:t>Передумовами процесу глобалізації</a:t>
          </a:r>
          <a:endParaRPr lang="uk-UA" sz="1600" b="1" kern="1200" dirty="0"/>
        </a:p>
      </dsp:txBody>
      <dsp:txXfrm>
        <a:off x="1425449" y="672859"/>
        <a:ext cx="3860398" cy="311238"/>
      </dsp:txXfrm>
    </dsp:sp>
    <dsp:sp modelId="{55598F87-126E-4959-81A1-2D0C4ACDCA84}">
      <dsp:nvSpPr>
        <dsp:cNvPr id="0" name=""/>
        <dsp:cNvSpPr/>
      </dsp:nvSpPr>
      <dsp:spPr>
        <a:xfrm>
          <a:off x="665690" y="1360204"/>
          <a:ext cx="292169" cy="29216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612C19-F0F4-445E-B146-E2F0CA4295D4}">
      <dsp:nvSpPr>
        <dsp:cNvPr id="0" name=""/>
        <dsp:cNvSpPr/>
      </dsp:nvSpPr>
      <dsp:spPr>
        <a:xfrm>
          <a:off x="1369267" y="1202003"/>
          <a:ext cx="4786980" cy="681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ru-RU" sz="1400" kern="1200" dirty="0" err="1" smtClean="0"/>
            <a:t>міжнародна</a:t>
          </a:r>
          <a:r>
            <a:rPr lang="ru-RU" sz="1400" kern="1200" dirty="0" smtClean="0"/>
            <a:t> </a:t>
          </a:r>
          <a:r>
            <a:rPr lang="ru-RU" sz="1400" kern="1200" dirty="0" err="1" smtClean="0"/>
            <a:t>спеціалізація</a:t>
          </a:r>
          <a:r>
            <a:rPr lang="ru-RU" sz="1400" kern="1200" dirty="0" smtClean="0"/>
            <a:t> </a:t>
          </a:r>
          <a:r>
            <a:rPr lang="ru-RU" sz="1400" kern="1200" dirty="0" err="1" smtClean="0"/>
            <a:t>виробництва</a:t>
          </a:r>
          <a:r>
            <a:rPr lang="ru-RU" sz="1400" kern="1200" dirty="0" smtClean="0"/>
            <a:t> і </a:t>
          </a:r>
          <a:r>
            <a:rPr lang="ru-RU" sz="1400" kern="1200" dirty="0" err="1" smtClean="0"/>
            <a:t>торгівля</a:t>
          </a:r>
          <a:r>
            <a:rPr lang="ru-RU" sz="1400" kern="1200" dirty="0" smtClean="0"/>
            <a:t> товарами та </a:t>
          </a:r>
          <a:r>
            <a:rPr lang="ru-RU" sz="1400" kern="1200" dirty="0" err="1" smtClean="0"/>
            <a:t>послугами</a:t>
          </a:r>
          <a:r>
            <a:rPr lang="ru-RU" sz="1400" kern="1200" dirty="0" smtClean="0"/>
            <a:t>; </a:t>
          </a:r>
          <a:r>
            <a:rPr lang="ru-RU" sz="1400" kern="1200" dirty="0" err="1" smtClean="0"/>
            <a:t>об’єднання</a:t>
          </a:r>
          <a:r>
            <a:rPr lang="ru-RU" sz="1400" kern="1200" dirty="0" smtClean="0"/>
            <a:t> </a:t>
          </a:r>
          <a:r>
            <a:rPr lang="ru-RU" sz="1400" kern="1200" dirty="0" err="1" smtClean="0"/>
            <a:t>сукупностей</a:t>
          </a:r>
          <a:r>
            <a:rPr lang="ru-RU" sz="1400" kern="1200" dirty="0" smtClean="0"/>
            <a:t> </a:t>
          </a:r>
          <a:r>
            <a:rPr lang="ru-RU" sz="1400" kern="1200" dirty="0" err="1" smtClean="0"/>
            <a:t>технологічно</a:t>
          </a:r>
          <a:r>
            <a:rPr lang="ru-RU" sz="1400" kern="1200" dirty="0" smtClean="0"/>
            <a:t> </a:t>
          </a:r>
          <a:r>
            <a:rPr lang="ru-RU" sz="1400" kern="1200" dirty="0" err="1" smtClean="0"/>
            <a:t>сполучених</a:t>
          </a:r>
          <a:r>
            <a:rPr lang="ru-RU" sz="1400" kern="1200" dirty="0" smtClean="0"/>
            <a:t> </a:t>
          </a:r>
          <a:r>
            <a:rPr lang="ru-RU" sz="1400" kern="1200" dirty="0" err="1" smtClean="0"/>
            <a:t>виробництв</a:t>
          </a:r>
          <a:r>
            <a:rPr lang="ru-RU" sz="1400" kern="1200" dirty="0" smtClean="0"/>
            <a:t> за </a:t>
          </a:r>
          <a:r>
            <a:rPr lang="ru-RU" sz="1400" kern="1200" dirty="0" err="1" smtClean="0"/>
            <a:t>допомогою</a:t>
          </a:r>
          <a:r>
            <a:rPr lang="ru-RU" sz="1400" kern="1200" dirty="0" smtClean="0"/>
            <a:t> </a:t>
          </a:r>
          <a:r>
            <a:rPr lang="ru-RU" sz="1400" kern="1200" dirty="0" err="1" smtClean="0"/>
            <a:t>однотипних</a:t>
          </a:r>
          <a:r>
            <a:rPr lang="ru-RU" sz="1400" kern="1200" dirty="0" smtClean="0"/>
            <a:t> </a:t>
          </a:r>
          <a:r>
            <a:rPr lang="ru-RU" sz="1400" kern="1200" dirty="0" err="1" smtClean="0"/>
            <a:t>технологічних</a:t>
          </a:r>
          <a:r>
            <a:rPr lang="ru-RU" sz="1400" kern="1200" dirty="0" smtClean="0"/>
            <a:t> </a:t>
          </a:r>
          <a:r>
            <a:rPr lang="ru-RU" sz="1400" kern="1200" dirty="0" err="1" smtClean="0"/>
            <a:t>ланцюгів</a:t>
          </a:r>
          <a:r>
            <a:rPr lang="ru-RU" sz="1400" kern="1200" dirty="0" smtClean="0"/>
            <a:t>;</a:t>
          </a:r>
          <a:endParaRPr lang="uk-UA" sz="1400" kern="1200" dirty="0"/>
        </a:p>
      </dsp:txBody>
      <dsp:txXfrm>
        <a:off x="1369267" y="1202003"/>
        <a:ext cx="4786980" cy="681048"/>
      </dsp:txXfrm>
    </dsp:sp>
    <dsp:sp modelId="{66F283DD-7E72-4360-90F4-927BAEDB80A9}">
      <dsp:nvSpPr>
        <dsp:cNvPr id="0" name=""/>
        <dsp:cNvSpPr/>
      </dsp:nvSpPr>
      <dsp:spPr>
        <a:xfrm>
          <a:off x="665690" y="2041253"/>
          <a:ext cx="292169" cy="29216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A20629-A113-4837-ABA3-32002C12C93A}">
      <dsp:nvSpPr>
        <dsp:cNvPr id="0" name=""/>
        <dsp:cNvSpPr/>
      </dsp:nvSpPr>
      <dsp:spPr>
        <a:xfrm>
          <a:off x="1369267" y="1883052"/>
          <a:ext cx="4786980" cy="681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ru-RU" sz="1400" kern="1200" dirty="0" err="1" smtClean="0"/>
            <a:t>конкурентна</a:t>
          </a:r>
          <a:r>
            <a:rPr lang="ru-RU" sz="1400" kern="1200" dirty="0" smtClean="0"/>
            <a:t> боротьба за ринки збуту в умовах надвиробництва в розвинених країнах;</a:t>
          </a:r>
          <a:endParaRPr lang="uk-UA" sz="1400" kern="1200" dirty="0"/>
        </a:p>
      </dsp:txBody>
      <dsp:txXfrm>
        <a:off x="1369267" y="1883052"/>
        <a:ext cx="4786980" cy="681048"/>
      </dsp:txXfrm>
    </dsp:sp>
    <dsp:sp modelId="{03A7A9B9-DEB1-4A52-B5E9-3710D8EE4BC9}">
      <dsp:nvSpPr>
        <dsp:cNvPr id="0" name=""/>
        <dsp:cNvSpPr/>
      </dsp:nvSpPr>
      <dsp:spPr>
        <a:xfrm>
          <a:off x="665690" y="2722302"/>
          <a:ext cx="292169" cy="29216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133935-1014-4FF7-B322-0D818961EAD4}">
      <dsp:nvSpPr>
        <dsp:cNvPr id="0" name=""/>
        <dsp:cNvSpPr/>
      </dsp:nvSpPr>
      <dsp:spPr>
        <a:xfrm>
          <a:off x="1369267" y="2564101"/>
          <a:ext cx="4786980" cy="681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ru-RU" sz="1400" kern="1200" dirty="0" err="1" smtClean="0"/>
            <a:t>виснаження</a:t>
          </a:r>
          <a:r>
            <a:rPr lang="ru-RU" sz="1400" kern="1200" dirty="0" smtClean="0"/>
            <a:t> природних ресурсів планети і загострення боротьби за їх використання;</a:t>
          </a:r>
          <a:endParaRPr lang="uk-UA" sz="1400" kern="1200" dirty="0"/>
        </a:p>
      </dsp:txBody>
      <dsp:txXfrm>
        <a:off x="1369267" y="2564101"/>
        <a:ext cx="4786980" cy="681048"/>
      </dsp:txXfrm>
    </dsp:sp>
    <dsp:sp modelId="{A756DBDF-F3E8-4BD3-BD7C-710602148589}">
      <dsp:nvSpPr>
        <dsp:cNvPr id="0" name=""/>
        <dsp:cNvSpPr/>
      </dsp:nvSpPr>
      <dsp:spPr>
        <a:xfrm>
          <a:off x="665690" y="3403351"/>
          <a:ext cx="292169" cy="29216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04707F-F9D5-4501-8C61-98B6A81B325F}">
      <dsp:nvSpPr>
        <dsp:cNvPr id="0" name=""/>
        <dsp:cNvSpPr/>
      </dsp:nvSpPr>
      <dsp:spPr>
        <a:xfrm>
          <a:off x="1369267" y="3245149"/>
          <a:ext cx="4786980" cy="681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uk-UA" sz="1400" kern="1200" dirty="0" smtClean="0"/>
            <a:t>збільшення ризику загальноекологічної катастрофи;</a:t>
          </a:r>
          <a:endParaRPr lang="uk-UA" sz="1400" kern="1200" dirty="0"/>
        </a:p>
      </dsp:txBody>
      <dsp:txXfrm>
        <a:off x="1369267" y="3245149"/>
        <a:ext cx="4786980" cy="681048"/>
      </dsp:txXfrm>
    </dsp:sp>
    <dsp:sp modelId="{FB9D0DC0-66A8-444F-BD24-4875902AD552}">
      <dsp:nvSpPr>
        <dsp:cNvPr id="0" name=""/>
        <dsp:cNvSpPr/>
      </dsp:nvSpPr>
      <dsp:spPr>
        <a:xfrm>
          <a:off x="665690" y="4084400"/>
          <a:ext cx="292169" cy="29216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C5EA40-F256-4C5A-BB20-7D47959F784A}">
      <dsp:nvSpPr>
        <dsp:cNvPr id="0" name=""/>
        <dsp:cNvSpPr/>
      </dsp:nvSpPr>
      <dsp:spPr>
        <a:xfrm>
          <a:off x="1369267" y="3926198"/>
          <a:ext cx="4786980" cy="681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uk-UA" sz="1400" kern="1200" dirty="0" smtClean="0"/>
            <a:t>інтернаціоналізація капіталу;</a:t>
          </a:r>
          <a:endParaRPr lang="uk-UA" sz="1400" kern="1200" dirty="0"/>
        </a:p>
      </dsp:txBody>
      <dsp:txXfrm>
        <a:off x="1369267" y="3926198"/>
        <a:ext cx="4786980" cy="681048"/>
      </dsp:txXfrm>
    </dsp:sp>
    <dsp:sp modelId="{99E16742-D74C-4449-A708-FF4E7A33390E}">
      <dsp:nvSpPr>
        <dsp:cNvPr id="0" name=""/>
        <dsp:cNvSpPr/>
      </dsp:nvSpPr>
      <dsp:spPr>
        <a:xfrm>
          <a:off x="665690" y="4765448"/>
          <a:ext cx="292169" cy="29216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968AEE-D8B0-4CA9-983B-F50C8EACF6DF}">
      <dsp:nvSpPr>
        <dsp:cNvPr id="0" name=""/>
        <dsp:cNvSpPr/>
      </dsp:nvSpPr>
      <dsp:spPr>
        <a:xfrm>
          <a:off x="1369267" y="4607247"/>
          <a:ext cx="4786980" cy="681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ru-RU" sz="1400" kern="1200" dirty="0" err="1" smtClean="0"/>
            <a:t>інформаційна</a:t>
          </a:r>
          <a:r>
            <a:rPr lang="ru-RU" sz="1400" kern="1200" dirty="0" smtClean="0"/>
            <a:t> </a:t>
          </a:r>
          <a:r>
            <a:rPr lang="ru-RU" sz="1400" kern="1200" dirty="0" err="1" smtClean="0"/>
            <a:t>революція</a:t>
          </a:r>
          <a:r>
            <a:rPr lang="ru-RU" sz="1400" kern="1200" dirty="0" smtClean="0"/>
            <a:t>, </a:t>
          </a:r>
          <a:r>
            <a:rPr lang="ru-RU" sz="1400" kern="1200" dirty="0" err="1" smtClean="0"/>
            <a:t>що</a:t>
          </a:r>
          <a:r>
            <a:rPr lang="ru-RU" sz="1400" kern="1200" dirty="0" smtClean="0"/>
            <a:t> </a:t>
          </a:r>
          <a:r>
            <a:rPr lang="ru-RU" sz="1400" kern="1200" dirty="0" err="1" smtClean="0"/>
            <a:t>забезпечує</a:t>
          </a:r>
          <a:r>
            <a:rPr lang="ru-RU" sz="1400" kern="1200" dirty="0" smtClean="0"/>
            <a:t> </a:t>
          </a:r>
          <a:r>
            <a:rPr lang="ru-RU" sz="1400" kern="1200" dirty="0" err="1" smtClean="0"/>
            <a:t>технічну</a:t>
          </a:r>
          <a:r>
            <a:rPr lang="ru-RU" sz="1400" kern="1200" dirty="0" smtClean="0"/>
            <a:t> базу для </a:t>
          </a:r>
          <a:r>
            <a:rPr lang="ru-RU" sz="1400" kern="1200" dirty="0" err="1" smtClean="0"/>
            <a:t>створення</a:t>
          </a:r>
          <a:r>
            <a:rPr lang="ru-RU" sz="1400" kern="1200" dirty="0" smtClean="0"/>
            <a:t> </a:t>
          </a:r>
          <a:r>
            <a:rPr lang="ru-RU" sz="1400" kern="1200" dirty="0" err="1" smtClean="0"/>
            <a:t>глобальних</a:t>
          </a:r>
          <a:r>
            <a:rPr lang="ru-RU" sz="1400" kern="1200" dirty="0" smtClean="0"/>
            <a:t> </a:t>
          </a:r>
          <a:r>
            <a:rPr lang="ru-RU" sz="1400" kern="1200" dirty="0" err="1" smtClean="0"/>
            <a:t>інформаційних</a:t>
          </a:r>
          <a:r>
            <a:rPr lang="ru-RU" sz="1400" kern="1200" dirty="0" smtClean="0"/>
            <a:t> мереж.</a:t>
          </a:r>
          <a:endParaRPr lang="uk-UA" sz="1400" kern="1200" dirty="0"/>
        </a:p>
      </dsp:txBody>
      <dsp:txXfrm>
        <a:off x="1369267" y="4607247"/>
        <a:ext cx="4786980" cy="6810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6BDECF6-535F-492B-A283-E26F458D5B1C}"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D1555F-1CE3-43B7-B30B-0D46F8B702C6}"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38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6BDECF6-535F-492B-A283-E26F458D5B1C}"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D1555F-1CE3-43B7-B30B-0D46F8B702C6}" type="slidenum">
              <a:rPr lang="uk-UA" smtClean="0"/>
              <a:t>‹#›</a:t>
            </a:fld>
            <a:endParaRPr lang="uk-UA"/>
          </a:p>
        </p:txBody>
      </p:sp>
    </p:spTree>
    <p:extLst>
      <p:ext uri="{BB962C8B-B14F-4D97-AF65-F5344CB8AC3E}">
        <p14:creationId xmlns:p14="http://schemas.microsoft.com/office/powerpoint/2010/main" val="289945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6BDECF6-535F-492B-A283-E26F458D5B1C}"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D1555F-1CE3-43B7-B30B-0D46F8B702C6}" type="slidenum">
              <a:rPr lang="uk-UA" smtClean="0"/>
              <a:t>‹#›</a:t>
            </a:fld>
            <a:endParaRPr lang="uk-UA"/>
          </a:p>
        </p:txBody>
      </p:sp>
    </p:spTree>
    <p:extLst>
      <p:ext uri="{BB962C8B-B14F-4D97-AF65-F5344CB8AC3E}">
        <p14:creationId xmlns:p14="http://schemas.microsoft.com/office/powerpoint/2010/main" val="246019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6BDECF6-535F-492B-A283-E26F458D5B1C}"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D1555F-1CE3-43B7-B30B-0D46F8B702C6}" type="slidenum">
              <a:rPr lang="uk-UA" smtClean="0"/>
              <a:t>‹#›</a:t>
            </a:fld>
            <a:endParaRPr lang="uk-UA"/>
          </a:p>
        </p:txBody>
      </p:sp>
    </p:spTree>
    <p:extLst>
      <p:ext uri="{BB962C8B-B14F-4D97-AF65-F5344CB8AC3E}">
        <p14:creationId xmlns:p14="http://schemas.microsoft.com/office/powerpoint/2010/main" val="33301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6BDECF6-535F-492B-A283-E26F458D5B1C}"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D1555F-1CE3-43B7-B30B-0D46F8B702C6}"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15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6BDECF6-535F-492B-A283-E26F458D5B1C}" type="datetimeFigureOut">
              <a:rPr lang="uk-UA" smtClean="0"/>
              <a:t>05.02.2024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FD1555F-1CE3-43B7-B30B-0D46F8B702C6}" type="slidenum">
              <a:rPr lang="uk-UA" smtClean="0"/>
              <a:t>‹#›</a:t>
            </a:fld>
            <a:endParaRPr lang="uk-UA"/>
          </a:p>
        </p:txBody>
      </p:sp>
    </p:spTree>
    <p:extLst>
      <p:ext uri="{BB962C8B-B14F-4D97-AF65-F5344CB8AC3E}">
        <p14:creationId xmlns:p14="http://schemas.microsoft.com/office/powerpoint/2010/main" val="382269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6BDECF6-535F-492B-A283-E26F458D5B1C}" type="datetimeFigureOut">
              <a:rPr lang="uk-UA" smtClean="0"/>
              <a:t>05.02.2024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FD1555F-1CE3-43B7-B30B-0D46F8B702C6}" type="slidenum">
              <a:rPr lang="uk-UA" smtClean="0"/>
              <a:t>‹#›</a:t>
            </a:fld>
            <a:endParaRPr lang="uk-UA"/>
          </a:p>
        </p:txBody>
      </p:sp>
    </p:spTree>
    <p:extLst>
      <p:ext uri="{BB962C8B-B14F-4D97-AF65-F5344CB8AC3E}">
        <p14:creationId xmlns:p14="http://schemas.microsoft.com/office/powerpoint/2010/main" val="20440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6BDECF6-535F-492B-A283-E26F458D5B1C}" type="datetimeFigureOut">
              <a:rPr lang="uk-UA" smtClean="0"/>
              <a:t>05.02.2024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FD1555F-1CE3-43B7-B30B-0D46F8B702C6}" type="slidenum">
              <a:rPr lang="uk-UA" smtClean="0"/>
              <a:t>‹#›</a:t>
            </a:fld>
            <a:endParaRPr lang="uk-UA"/>
          </a:p>
        </p:txBody>
      </p:sp>
    </p:spTree>
    <p:extLst>
      <p:ext uri="{BB962C8B-B14F-4D97-AF65-F5344CB8AC3E}">
        <p14:creationId xmlns:p14="http://schemas.microsoft.com/office/powerpoint/2010/main" val="157521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6BDECF6-535F-492B-A283-E26F458D5B1C}" type="datetimeFigureOut">
              <a:rPr lang="uk-UA" smtClean="0"/>
              <a:t>05.02.2024</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FFD1555F-1CE3-43B7-B30B-0D46F8B702C6}" type="slidenum">
              <a:rPr lang="uk-UA" smtClean="0"/>
              <a:t>‹#›</a:t>
            </a:fld>
            <a:endParaRPr lang="uk-UA"/>
          </a:p>
        </p:txBody>
      </p:sp>
    </p:spTree>
    <p:extLst>
      <p:ext uri="{BB962C8B-B14F-4D97-AF65-F5344CB8AC3E}">
        <p14:creationId xmlns:p14="http://schemas.microsoft.com/office/powerpoint/2010/main" val="196297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6BDECF6-535F-492B-A283-E26F458D5B1C}" type="datetimeFigureOut">
              <a:rPr lang="uk-UA" smtClean="0"/>
              <a:t>05.02.2024</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FD1555F-1CE3-43B7-B30B-0D46F8B702C6}" type="slidenum">
              <a:rPr lang="uk-UA" smtClean="0"/>
              <a:t>‹#›</a:t>
            </a:fld>
            <a:endParaRPr lang="uk-UA"/>
          </a:p>
        </p:txBody>
      </p:sp>
    </p:spTree>
    <p:extLst>
      <p:ext uri="{BB962C8B-B14F-4D97-AF65-F5344CB8AC3E}">
        <p14:creationId xmlns:p14="http://schemas.microsoft.com/office/powerpoint/2010/main" val="326696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6BDECF6-535F-492B-A283-E26F458D5B1C}" type="datetimeFigureOut">
              <a:rPr lang="uk-UA" smtClean="0"/>
              <a:t>05.02.2024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FD1555F-1CE3-43B7-B30B-0D46F8B702C6}" type="slidenum">
              <a:rPr lang="uk-UA" smtClean="0"/>
              <a:t>‹#›</a:t>
            </a:fld>
            <a:endParaRPr lang="uk-UA"/>
          </a:p>
        </p:txBody>
      </p:sp>
    </p:spTree>
    <p:extLst>
      <p:ext uri="{BB962C8B-B14F-4D97-AF65-F5344CB8AC3E}">
        <p14:creationId xmlns:p14="http://schemas.microsoft.com/office/powerpoint/2010/main" val="2729268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BDECF6-535F-492B-A283-E26F458D5B1C}" type="datetimeFigureOut">
              <a:rPr lang="uk-UA" smtClean="0"/>
              <a:t>05.02.2024</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FD1555F-1CE3-43B7-B30B-0D46F8B702C6}"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312070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jpe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708867"/>
          </a:xfrm>
        </p:spPr>
        <p:txBody>
          <a:bodyPr>
            <a:normAutofit/>
          </a:bodyPr>
          <a:lstStyle/>
          <a:p>
            <a:pPr algn="ctr"/>
            <a:r>
              <a:rPr lang="uk-UA" sz="8800" b="1" spc="0" dirty="0" smtClean="0">
                <a:ln w="22225">
                  <a:solidFill>
                    <a:schemeClr val="accent2"/>
                  </a:solidFill>
                  <a:prstDash val="solid"/>
                </a:ln>
                <a:solidFill>
                  <a:schemeClr val="accent2">
                    <a:lumMod val="40000"/>
                    <a:lumOff val="60000"/>
                  </a:schemeClr>
                </a:solidFill>
              </a:rPr>
              <a:t>Управління інноваціями</a:t>
            </a:r>
            <a:endParaRPr lang="uk-UA" sz="8800" b="1" spc="0" dirty="0">
              <a:ln w="22225">
                <a:solidFill>
                  <a:schemeClr val="accent2"/>
                </a:solidFill>
                <a:prstDash val="solid"/>
              </a:ln>
              <a:solidFill>
                <a:schemeClr val="accent2">
                  <a:lumMod val="40000"/>
                  <a:lumOff val="60000"/>
                </a:schemeClr>
              </a:solidFill>
            </a:endParaRPr>
          </a:p>
        </p:txBody>
      </p:sp>
      <p:sp>
        <p:nvSpPr>
          <p:cNvPr id="4" name="TextBox 3"/>
          <p:cNvSpPr txBox="1"/>
          <p:nvPr/>
        </p:nvSpPr>
        <p:spPr>
          <a:xfrm>
            <a:off x="2967487" y="139700"/>
            <a:ext cx="5963043" cy="369332"/>
          </a:xfrm>
          <a:prstGeom prst="rect">
            <a:avLst/>
          </a:prstGeom>
          <a:noFill/>
        </p:spPr>
        <p:txBody>
          <a:bodyPr wrap="none" rtlCol="0">
            <a:spAutoFit/>
          </a:bodyPr>
          <a:lstStyle/>
          <a:p>
            <a:r>
              <a:rPr lang="uk-UA" dirty="0" smtClean="0"/>
              <a:t>ВП НУБіП України «Ніжинський агротехнічний інститут»</a:t>
            </a:r>
            <a:endParaRPr lang="uk-UA" dirty="0"/>
          </a:p>
        </p:txBody>
      </p:sp>
      <p:sp>
        <p:nvSpPr>
          <p:cNvPr id="5" name="TextBox 4"/>
          <p:cNvSpPr txBox="1"/>
          <p:nvPr/>
        </p:nvSpPr>
        <p:spPr>
          <a:xfrm>
            <a:off x="5322498" y="6418053"/>
            <a:ext cx="1513556" cy="369332"/>
          </a:xfrm>
          <a:prstGeom prst="rect">
            <a:avLst/>
          </a:prstGeom>
          <a:noFill/>
        </p:spPr>
        <p:txBody>
          <a:bodyPr wrap="none" rtlCol="0">
            <a:spAutoFit/>
          </a:bodyPr>
          <a:lstStyle/>
          <a:p>
            <a:r>
              <a:rPr lang="uk-UA" dirty="0" smtClean="0"/>
              <a:t>Ніжин </a:t>
            </a:r>
            <a:r>
              <a:rPr lang="uk-UA" smtClean="0"/>
              <a:t>– </a:t>
            </a:r>
            <a:r>
              <a:rPr lang="uk-UA" smtClean="0"/>
              <a:t>2024</a:t>
            </a:r>
            <a:endParaRPr lang="uk-UA" dirty="0"/>
          </a:p>
        </p:txBody>
      </p:sp>
    </p:spTree>
    <p:extLst>
      <p:ext uri="{BB962C8B-B14F-4D97-AF65-F5344CB8AC3E}">
        <p14:creationId xmlns:p14="http://schemas.microsoft.com/office/powerpoint/2010/main" val="4172958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3143" y="457200"/>
            <a:ext cx="11155680" cy="881743"/>
          </a:xfrm>
        </p:spPr>
        <p:txBody>
          <a:bodyPr/>
          <a:lstStyle/>
          <a:p>
            <a:pPr algn="ctr"/>
            <a:r>
              <a:rPr lang="ru-RU" b="1" dirty="0" smtClean="0">
                <a:solidFill>
                  <a:schemeClr val="tx1"/>
                </a:solidFill>
              </a:rPr>
              <a:t>3</a:t>
            </a:r>
            <a:r>
              <a:rPr lang="ru-RU" b="1" dirty="0">
                <a:solidFill>
                  <a:schemeClr val="tx1"/>
                </a:solidFill>
              </a:rPr>
              <a:t>. </a:t>
            </a:r>
            <a:r>
              <a:rPr lang="ru-RU" b="1" dirty="0" err="1">
                <a:solidFill>
                  <a:schemeClr val="tx1"/>
                </a:solidFill>
              </a:rPr>
              <a:t>Основні</a:t>
            </a:r>
            <a:r>
              <a:rPr lang="ru-RU" b="1" dirty="0">
                <a:solidFill>
                  <a:schemeClr val="tx1"/>
                </a:solidFill>
              </a:rPr>
              <a:t> </a:t>
            </a:r>
            <a:r>
              <a:rPr lang="ru-RU" b="1" dirty="0" err="1">
                <a:solidFill>
                  <a:schemeClr val="tx1"/>
                </a:solidFill>
              </a:rPr>
              <a:t>тенденції</a:t>
            </a:r>
            <a:r>
              <a:rPr lang="ru-RU" b="1" dirty="0">
                <a:solidFill>
                  <a:schemeClr val="tx1"/>
                </a:solidFill>
              </a:rPr>
              <a:t> </a:t>
            </a:r>
            <a:r>
              <a:rPr lang="ru-RU" b="1" dirty="0" err="1">
                <a:solidFill>
                  <a:schemeClr val="tx1"/>
                </a:solidFill>
              </a:rPr>
              <a:t>розвитку</a:t>
            </a:r>
            <a:r>
              <a:rPr lang="ru-RU" b="1" dirty="0">
                <a:solidFill>
                  <a:schemeClr val="tx1"/>
                </a:solidFill>
              </a:rPr>
              <a:t> </a:t>
            </a:r>
            <a:r>
              <a:rPr lang="ru-RU" b="1" dirty="0" err="1">
                <a:solidFill>
                  <a:schemeClr val="tx1"/>
                </a:solidFill>
              </a:rPr>
              <a:t>економіки</a:t>
            </a:r>
            <a:r>
              <a:rPr lang="ru-RU" b="1" dirty="0">
                <a:solidFill>
                  <a:schemeClr val="tx1"/>
                </a:solidFill>
              </a:rPr>
              <a:t> </a:t>
            </a:r>
            <a:endParaRPr lang="uk-UA" dirty="0">
              <a:solidFill>
                <a:schemeClr val="tx1"/>
              </a:solidFill>
            </a:endParaRPr>
          </a:p>
        </p:txBody>
      </p:sp>
      <p:sp>
        <p:nvSpPr>
          <p:cNvPr id="3" name="Прямоугольник 2"/>
          <p:cNvSpPr/>
          <p:nvPr/>
        </p:nvSpPr>
        <p:spPr>
          <a:xfrm>
            <a:off x="418011" y="1743279"/>
            <a:ext cx="11625943" cy="523220"/>
          </a:xfrm>
          <a:prstGeom prst="rect">
            <a:avLst/>
          </a:prstGeom>
        </p:spPr>
        <p:txBody>
          <a:bodyPr wrap="square">
            <a:spAutoFit/>
          </a:bodyPr>
          <a:lstStyle/>
          <a:p>
            <a:pPr algn="ctr"/>
            <a:r>
              <a:rPr lang="uk-UA" sz="1400" b="0" i="1" u="none" strike="noStrike" baseline="0" dirty="0" smtClean="0">
                <a:solidFill>
                  <a:srgbClr val="000000"/>
                </a:solidFill>
                <a:latin typeface="Times New Roman" panose="02020603050405020304" pitchFamily="18" charset="0"/>
              </a:rPr>
              <a:t>Серед чималої кількості процесів, що </a:t>
            </a:r>
            <a:r>
              <a:rPr lang="uk-UA" sz="1400" b="0" i="1" u="none" strike="noStrike" baseline="0" dirty="0" err="1" smtClean="0">
                <a:solidFill>
                  <a:srgbClr val="000000"/>
                </a:solidFill>
                <a:latin typeface="Times New Roman" panose="02020603050405020304" pitchFamily="18" charset="0"/>
              </a:rPr>
              <a:t>характерищзують</a:t>
            </a:r>
            <a:r>
              <a:rPr lang="uk-UA" sz="1400" b="0" i="1" u="none" strike="noStrike" baseline="0" dirty="0" smtClean="0">
                <a:solidFill>
                  <a:srgbClr val="000000"/>
                </a:solidFill>
                <a:latin typeface="Times New Roman" panose="02020603050405020304" pitchFamily="18" charset="0"/>
              </a:rPr>
              <a:t> розвиток світової економіки, знаходяться: </a:t>
            </a:r>
            <a:r>
              <a:rPr lang="uk-UA" sz="1400" b="0" i="1" u="none" strike="noStrike" baseline="0" dirty="0" err="1" smtClean="0">
                <a:solidFill>
                  <a:srgbClr val="000000"/>
                </a:solidFill>
                <a:latin typeface="Times New Roman" panose="02020603050405020304" pitchFamily="18" charset="0"/>
              </a:rPr>
              <a:t>інтернаціонаціоналізація</a:t>
            </a:r>
            <a:r>
              <a:rPr lang="uk-UA" sz="1400" b="0" i="1" u="none" strike="noStrike" baseline="0" dirty="0" smtClean="0">
                <a:solidFill>
                  <a:srgbClr val="000000"/>
                </a:solidFill>
                <a:latin typeface="Times New Roman" panose="02020603050405020304" pitchFamily="18" charset="0"/>
              </a:rPr>
              <a:t> та відкритість економіки; глобалізація і локалізація; інтеграція; конкуренція національних економік; транс націоналізація </a:t>
            </a:r>
            <a:endParaRPr lang="uk-UA" sz="1400" i="1" dirty="0"/>
          </a:p>
        </p:txBody>
      </p:sp>
      <p:sp>
        <p:nvSpPr>
          <p:cNvPr id="7" name="Скругленный прямоугольник 6"/>
          <p:cNvSpPr/>
          <p:nvPr/>
        </p:nvSpPr>
        <p:spPr>
          <a:xfrm>
            <a:off x="6653893" y="2967919"/>
            <a:ext cx="4833257" cy="1280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400" b="0" i="0" u="none" strike="noStrike" baseline="0" dirty="0" smtClean="0">
                <a:solidFill>
                  <a:srgbClr val="000000"/>
                </a:solidFill>
                <a:latin typeface="Times New Roman" panose="02020603050405020304" pitchFamily="18" charset="0"/>
              </a:rPr>
              <a:t>Інтернаціоналізація виробництва – розвиток міжнародних економічних зв'язків і відносин між суб'єктами підприємницької діяльності в процесі переростання продуктивними силами меж національної економіки і формування інтернаціонального процесу безпосереднього виробництва. </a:t>
            </a:r>
            <a:endParaRPr lang="uk-UA" sz="1400" dirty="0"/>
          </a:p>
        </p:txBody>
      </p:sp>
      <p:sp>
        <p:nvSpPr>
          <p:cNvPr id="8" name="Скругленный прямоугольник 7"/>
          <p:cNvSpPr/>
          <p:nvPr/>
        </p:nvSpPr>
        <p:spPr>
          <a:xfrm>
            <a:off x="653143" y="2857145"/>
            <a:ext cx="3445328" cy="15022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400" b="0" i="0" u="none" strike="noStrike" baseline="0" smtClean="0">
                <a:solidFill>
                  <a:srgbClr val="000000"/>
                </a:solidFill>
                <a:latin typeface="Times New Roman" panose="02020603050405020304" pitchFamily="18" charset="0"/>
              </a:rPr>
              <a:t>Під </a:t>
            </a:r>
            <a:r>
              <a:rPr lang="uk-UA" sz="1400" b="1" i="0" u="none" strike="noStrike" baseline="0" smtClean="0">
                <a:solidFill>
                  <a:srgbClr val="000000"/>
                </a:solidFill>
                <a:latin typeface="Times New Roman" panose="02020603050405020304" pitchFamily="18" charset="0"/>
              </a:rPr>
              <a:t>інтернаціоналізацією </a:t>
            </a:r>
            <a:r>
              <a:rPr lang="uk-UA" sz="1400" b="0" i="0" u="none" strike="noStrike" baseline="0" smtClean="0">
                <a:solidFill>
                  <a:srgbClr val="000000"/>
                </a:solidFill>
                <a:latin typeface="Times New Roman" panose="02020603050405020304" pitchFamily="18" charset="0"/>
              </a:rPr>
              <a:t>розуміють зближення національних економік шляхом посилення промислової співпраці та взаємозалежності міжнародного товарообігу, руху капіталів робочої між країнами. </a:t>
            </a:r>
            <a:endParaRPr lang="uk-UA" sz="1400"/>
          </a:p>
        </p:txBody>
      </p:sp>
      <p:sp>
        <p:nvSpPr>
          <p:cNvPr id="9" name="Стрелка вправо 8"/>
          <p:cNvSpPr/>
          <p:nvPr/>
        </p:nvSpPr>
        <p:spPr>
          <a:xfrm>
            <a:off x="4751615" y="3147532"/>
            <a:ext cx="1085849" cy="9505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314665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276045" y="293914"/>
            <a:ext cx="11550770" cy="718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solidFill>
                  <a:schemeClr val="tx1"/>
                </a:solidFill>
              </a:rPr>
              <a:t>Глобалізація</a:t>
            </a:r>
            <a:r>
              <a:rPr lang="uk-UA" dirty="0" smtClean="0">
                <a:solidFill>
                  <a:schemeClr val="tx1"/>
                </a:solidFill>
              </a:rPr>
              <a:t> – це зростаючий взаємозв’язок та взаємозалежність національних економік, національних політичних й соціальних систем, національних культур та навколишнього середовища</a:t>
            </a:r>
            <a:endParaRPr lang="uk-UA" dirty="0">
              <a:solidFill>
                <a:schemeClr val="tx1"/>
              </a:solidFill>
            </a:endParaRPr>
          </a:p>
        </p:txBody>
      </p:sp>
      <p:graphicFrame>
        <p:nvGraphicFramePr>
          <p:cNvPr id="4" name="Схема 3"/>
          <p:cNvGraphicFramePr/>
          <p:nvPr>
            <p:extLst>
              <p:ext uri="{D42A27DB-BD31-4B8C-83A1-F6EECF244321}">
                <p14:modId xmlns:p14="http://schemas.microsoft.com/office/powerpoint/2010/main" val="3422314151"/>
              </p:ext>
            </p:extLst>
          </p:nvPr>
        </p:nvGraphicFramePr>
        <p:xfrm>
          <a:off x="276045" y="846917"/>
          <a:ext cx="7072564" cy="5327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Глобалізація і її вплив на здійснення прав людини"/>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42275" y="3510643"/>
            <a:ext cx="35623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274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8966" y="1414732"/>
            <a:ext cx="8404930" cy="1446550"/>
          </a:xfrm>
          <a:prstGeom prst="rect">
            <a:avLst/>
          </a:prstGeom>
          <a:noFill/>
        </p:spPr>
        <p:txBody>
          <a:bodyPr wrap="none" rtlCol="0">
            <a:spAutoFit/>
          </a:bodyPr>
          <a:lstStyle/>
          <a:p>
            <a:r>
              <a:rPr lang="uk-UA" sz="8800" b="1" dirty="0" smtClean="0">
                <a:ln w="22225">
                  <a:solidFill>
                    <a:schemeClr val="accent2"/>
                  </a:solidFill>
                  <a:prstDash val="solid"/>
                </a:ln>
                <a:solidFill>
                  <a:schemeClr val="accent2">
                    <a:lumMod val="40000"/>
                    <a:lumOff val="60000"/>
                  </a:schemeClr>
                </a:solidFill>
              </a:rPr>
              <a:t>Дякую за увагу!</a:t>
            </a:r>
            <a:endParaRPr lang="uk-UA" sz="88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28700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5500" b="1" dirty="0" smtClean="0"/>
              <a:t>План</a:t>
            </a:r>
            <a:endParaRPr lang="uk-UA" sz="5500" b="1" dirty="0"/>
          </a:p>
        </p:txBody>
      </p:sp>
      <p:sp>
        <p:nvSpPr>
          <p:cNvPr id="3" name="Объект 2"/>
          <p:cNvSpPr>
            <a:spLocks noGrp="1"/>
          </p:cNvSpPr>
          <p:nvPr>
            <p:ph idx="1"/>
          </p:nvPr>
        </p:nvSpPr>
        <p:spPr/>
        <p:txBody>
          <a:bodyPr>
            <a:normAutofit/>
          </a:bodyPr>
          <a:lstStyle/>
          <a:p>
            <a:pPr>
              <a:buFont typeface="Wingdings" panose="05000000000000000000" pitchFamily="2" charset="2"/>
              <a:buChar char="Ø"/>
            </a:pPr>
            <a:endParaRPr lang="uk-UA" sz="2500" dirty="0">
              <a:solidFill>
                <a:srgbClr val="000000"/>
              </a:solidFill>
              <a:latin typeface="Times New Roman" panose="02020603050405020304" pitchFamily="18" charset="0"/>
            </a:endParaRPr>
          </a:p>
          <a:p>
            <a:pPr>
              <a:buFont typeface="Wingdings" panose="05000000000000000000" pitchFamily="2" charset="2"/>
              <a:buChar char="Ø"/>
            </a:pPr>
            <a:r>
              <a:rPr lang="ru-RU" sz="2500" b="1" dirty="0" err="1" smtClean="0">
                <a:solidFill>
                  <a:srgbClr val="000000"/>
                </a:solidFill>
                <a:latin typeface="Times New Roman" panose="02020603050405020304" pitchFamily="18" charset="0"/>
              </a:rPr>
              <a:t>Інновації</a:t>
            </a:r>
            <a:r>
              <a:rPr lang="ru-RU" sz="2500" b="1" dirty="0">
                <a:solidFill>
                  <a:srgbClr val="000000"/>
                </a:solidFill>
                <a:latin typeface="Times New Roman" panose="02020603050405020304" pitchFamily="18" charset="0"/>
              </a:rPr>
              <a:t>: </a:t>
            </a:r>
            <a:r>
              <a:rPr lang="ru-RU" sz="2500" b="1" dirty="0" err="1">
                <a:solidFill>
                  <a:srgbClr val="000000"/>
                </a:solidFill>
                <a:latin typeface="Times New Roman" panose="02020603050405020304" pitchFamily="18" charset="0"/>
              </a:rPr>
              <a:t>сутність</a:t>
            </a:r>
            <a:r>
              <a:rPr lang="ru-RU" sz="2500" b="1" dirty="0">
                <a:solidFill>
                  <a:srgbClr val="000000"/>
                </a:solidFill>
                <a:latin typeface="Times New Roman" panose="02020603050405020304" pitchFamily="18" charset="0"/>
              </a:rPr>
              <a:t> та </a:t>
            </a:r>
            <a:r>
              <a:rPr lang="ru-RU" sz="2500" b="1" dirty="0" err="1">
                <a:solidFill>
                  <a:srgbClr val="000000"/>
                </a:solidFill>
                <a:latin typeface="Times New Roman" panose="02020603050405020304" pitchFamily="18" charset="0"/>
              </a:rPr>
              <a:t>класифікація</a:t>
            </a:r>
            <a:r>
              <a:rPr lang="ru-RU" sz="2500" b="1" dirty="0">
                <a:solidFill>
                  <a:srgbClr val="000000"/>
                </a:solidFill>
                <a:latin typeface="Times New Roman" panose="02020603050405020304" pitchFamily="18" charset="0"/>
              </a:rPr>
              <a:t> </a:t>
            </a:r>
            <a:r>
              <a:rPr lang="ru-RU" sz="2500" dirty="0">
                <a:solidFill>
                  <a:srgbClr val="000000"/>
                </a:solidFill>
                <a:latin typeface="Times New Roman" panose="02020603050405020304" pitchFamily="18" charset="0"/>
              </a:rPr>
              <a:t>	</a:t>
            </a:r>
          </a:p>
          <a:p>
            <a:pPr>
              <a:buFont typeface="Wingdings" panose="05000000000000000000" pitchFamily="2" charset="2"/>
              <a:buChar char="Ø"/>
            </a:pPr>
            <a:r>
              <a:rPr lang="uk-UA" sz="2500" b="1" dirty="0" smtClean="0">
                <a:solidFill>
                  <a:srgbClr val="000000"/>
                </a:solidFill>
                <a:latin typeface="Times New Roman" panose="02020603050405020304" pitchFamily="18" charset="0"/>
              </a:rPr>
              <a:t>Інновації </a:t>
            </a:r>
            <a:r>
              <a:rPr lang="uk-UA" sz="2500" b="1" dirty="0">
                <a:solidFill>
                  <a:srgbClr val="000000"/>
                </a:solidFill>
                <a:latin typeface="Times New Roman" panose="02020603050405020304" pitchFamily="18" charset="0"/>
              </a:rPr>
              <a:t>в теоріях економічного розвитку. Становлення теорії </a:t>
            </a:r>
            <a:r>
              <a:rPr lang="uk-UA" sz="2500" b="1" dirty="0" err="1">
                <a:solidFill>
                  <a:srgbClr val="000000"/>
                </a:solidFill>
                <a:latin typeface="Times New Roman" panose="02020603050405020304" pitchFamily="18" charset="0"/>
              </a:rPr>
              <a:t>інноватики</a:t>
            </a:r>
            <a:r>
              <a:rPr lang="uk-UA" sz="2500" b="1" dirty="0">
                <a:solidFill>
                  <a:srgbClr val="000000"/>
                </a:solidFill>
                <a:latin typeface="Times New Roman" panose="02020603050405020304" pitchFamily="18" charset="0"/>
              </a:rPr>
              <a:t> та її сучасні концепції </a:t>
            </a:r>
            <a:r>
              <a:rPr lang="uk-UA" sz="2500" dirty="0">
                <a:solidFill>
                  <a:srgbClr val="000000"/>
                </a:solidFill>
                <a:latin typeface="Times New Roman" panose="02020603050405020304" pitchFamily="18" charset="0"/>
              </a:rPr>
              <a:t>	</a:t>
            </a:r>
          </a:p>
          <a:p>
            <a:pPr>
              <a:buFont typeface="Wingdings" panose="05000000000000000000" pitchFamily="2" charset="2"/>
              <a:buChar char="Ø"/>
            </a:pPr>
            <a:r>
              <a:rPr lang="ru-RU" sz="2500" b="1" dirty="0" err="1" smtClean="0">
                <a:solidFill>
                  <a:srgbClr val="000000"/>
                </a:solidFill>
                <a:latin typeface="Times New Roman" panose="02020603050405020304" pitchFamily="18" charset="0"/>
              </a:rPr>
              <a:t>Основні</a:t>
            </a:r>
            <a:r>
              <a:rPr lang="ru-RU" sz="2500" b="1" dirty="0" smtClean="0">
                <a:solidFill>
                  <a:srgbClr val="000000"/>
                </a:solidFill>
                <a:latin typeface="Times New Roman" panose="02020603050405020304" pitchFamily="18" charset="0"/>
              </a:rPr>
              <a:t> </a:t>
            </a:r>
            <a:r>
              <a:rPr lang="ru-RU" sz="2500" b="1" dirty="0" err="1">
                <a:solidFill>
                  <a:srgbClr val="000000"/>
                </a:solidFill>
                <a:latin typeface="Times New Roman" panose="02020603050405020304" pitchFamily="18" charset="0"/>
              </a:rPr>
              <a:t>тенденції</a:t>
            </a:r>
            <a:r>
              <a:rPr lang="ru-RU" sz="2500" b="1" dirty="0">
                <a:solidFill>
                  <a:srgbClr val="000000"/>
                </a:solidFill>
                <a:latin typeface="Times New Roman" panose="02020603050405020304" pitchFamily="18" charset="0"/>
              </a:rPr>
              <a:t> </a:t>
            </a:r>
            <a:r>
              <a:rPr lang="ru-RU" sz="2500" b="1" dirty="0" err="1">
                <a:solidFill>
                  <a:srgbClr val="000000"/>
                </a:solidFill>
                <a:latin typeface="Times New Roman" panose="02020603050405020304" pitchFamily="18" charset="0"/>
              </a:rPr>
              <a:t>розвитку</a:t>
            </a:r>
            <a:r>
              <a:rPr lang="ru-RU" sz="2500" b="1" dirty="0">
                <a:solidFill>
                  <a:srgbClr val="000000"/>
                </a:solidFill>
                <a:latin typeface="Times New Roman" panose="02020603050405020304" pitchFamily="18" charset="0"/>
              </a:rPr>
              <a:t> </a:t>
            </a:r>
            <a:r>
              <a:rPr lang="ru-RU" sz="2500" b="1" dirty="0" err="1">
                <a:solidFill>
                  <a:srgbClr val="000000"/>
                </a:solidFill>
                <a:latin typeface="Times New Roman" panose="02020603050405020304" pitchFamily="18" charset="0"/>
              </a:rPr>
              <a:t>економіки</a:t>
            </a:r>
            <a:r>
              <a:rPr lang="ru-RU" sz="2500" b="1" dirty="0">
                <a:solidFill>
                  <a:srgbClr val="000000"/>
                </a:solidFill>
                <a:latin typeface="Times New Roman" panose="02020603050405020304" pitchFamily="18" charset="0"/>
              </a:rPr>
              <a:t> </a:t>
            </a:r>
            <a:r>
              <a:rPr lang="ru-RU" sz="2500" dirty="0">
                <a:solidFill>
                  <a:srgbClr val="000000"/>
                </a:solidFill>
                <a:latin typeface="Times New Roman" panose="02020603050405020304" pitchFamily="18" charset="0"/>
              </a:rPr>
              <a:t>	</a:t>
            </a:r>
          </a:p>
          <a:p>
            <a:pPr>
              <a:buFont typeface="Wingdings" panose="05000000000000000000" pitchFamily="2" charset="2"/>
              <a:buChar char="Ø"/>
            </a:pPr>
            <a:endParaRPr lang="uk-UA" sz="2500" dirty="0"/>
          </a:p>
        </p:txBody>
      </p:sp>
    </p:spTree>
    <p:extLst>
      <p:ext uri="{BB962C8B-B14F-4D97-AF65-F5344CB8AC3E}">
        <p14:creationId xmlns:p14="http://schemas.microsoft.com/office/powerpoint/2010/main" val="2962495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8214" y="139646"/>
            <a:ext cx="11527972" cy="905383"/>
          </a:xfrm>
        </p:spPr>
        <p:txBody>
          <a:bodyPr>
            <a:normAutofit/>
          </a:bodyPr>
          <a:lstStyle/>
          <a:p>
            <a:pPr algn="ctr"/>
            <a:r>
              <a:rPr lang="ru-RU" b="1" dirty="0" smtClean="0">
                <a:solidFill>
                  <a:srgbClr val="000000"/>
                </a:solidFill>
                <a:latin typeface="Times New Roman" panose="02020603050405020304" pitchFamily="18" charset="0"/>
              </a:rPr>
              <a:t>1</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Інновації</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сутність</a:t>
            </a:r>
            <a:r>
              <a:rPr lang="ru-RU" b="1" dirty="0">
                <a:solidFill>
                  <a:srgbClr val="000000"/>
                </a:solidFill>
                <a:latin typeface="Times New Roman" panose="02020603050405020304" pitchFamily="18" charset="0"/>
              </a:rPr>
              <a:t> та </a:t>
            </a:r>
            <a:r>
              <a:rPr lang="ru-RU" b="1" dirty="0" err="1">
                <a:solidFill>
                  <a:srgbClr val="000000"/>
                </a:solidFill>
                <a:latin typeface="Times New Roman" panose="02020603050405020304" pitchFamily="18" charset="0"/>
              </a:rPr>
              <a:t>класифікація</a:t>
            </a:r>
            <a:r>
              <a:rPr lang="ru-RU" b="1" dirty="0">
                <a:solidFill>
                  <a:srgbClr val="000000"/>
                </a:solidFill>
                <a:latin typeface="Times New Roman" panose="02020603050405020304" pitchFamily="18" charset="0"/>
              </a:rPr>
              <a:t> </a:t>
            </a:r>
            <a:endParaRPr lang="uk-UA" dirty="0"/>
          </a:p>
        </p:txBody>
      </p:sp>
      <p:sp>
        <p:nvSpPr>
          <p:cNvPr id="4" name="Прямоугольник 3"/>
          <p:cNvSpPr/>
          <p:nvPr/>
        </p:nvSpPr>
        <p:spPr>
          <a:xfrm>
            <a:off x="526056" y="1699315"/>
            <a:ext cx="7832941" cy="707886"/>
          </a:xfrm>
          <a:prstGeom prst="rect">
            <a:avLst/>
          </a:prstGeom>
        </p:spPr>
        <p:txBody>
          <a:bodyPr wrap="square">
            <a:spAutoFit/>
          </a:bodyPr>
          <a:lstStyle/>
          <a:p>
            <a:pPr algn="ctr"/>
            <a:r>
              <a:rPr lang="ru-RU" sz="2000" b="1" i="0" u="none" strike="noStrike" baseline="0" dirty="0" smtClean="0">
                <a:solidFill>
                  <a:srgbClr val="000000"/>
                </a:solidFill>
                <a:latin typeface="Times New Roman" panose="02020603050405020304" pitchFamily="18" charset="0"/>
              </a:rPr>
              <a:t> </a:t>
            </a:r>
            <a:r>
              <a:rPr lang="ru-RU" sz="2000" b="1" i="0" u="none" strike="noStrike" baseline="0" dirty="0" err="1" smtClean="0">
                <a:solidFill>
                  <a:srgbClr val="000000"/>
                </a:solidFill>
                <a:latin typeface="Times New Roman" panose="02020603050405020304" pitchFamily="18" charset="0"/>
              </a:rPr>
              <a:t>Згідно</a:t>
            </a:r>
            <a:r>
              <a:rPr lang="ru-RU" sz="2000" b="1" i="0" u="none" strike="noStrike" baseline="0" dirty="0" smtClean="0">
                <a:solidFill>
                  <a:srgbClr val="000000"/>
                </a:solidFill>
                <a:latin typeface="Times New Roman" panose="02020603050405020304" pitchFamily="18" charset="0"/>
              </a:rPr>
              <a:t> Й.А. </a:t>
            </a:r>
            <a:r>
              <a:rPr lang="ru-RU" sz="2000" b="1" i="0" u="none" strike="noStrike" baseline="0" dirty="0" err="1" smtClean="0">
                <a:solidFill>
                  <a:srgbClr val="000000"/>
                </a:solidFill>
                <a:latin typeface="Times New Roman" panose="02020603050405020304" pitchFamily="18" charset="0"/>
              </a:rPr>
              <a:t>Шумпетеру</a:t>
            </a:r>
            <a:r>
              <a:rPr lang="ru-RU" sz="2000" b="1" i="0" u="none" strike="noStrike" baseline="0" dirty="0" smtClean="0">
                <a:solidFill>
                  <a:srgbClr val="000000"/>
                </a:solidFill>
                <a:latin typeface="Times New Roman" panose="02020603050405020304" pitchFamily="18" charset="0"/>
              </a:rPr>
              <a:t> </a:t>
            </a:r>
            <a:r>
              <a:rPr lang="ru-RU" sz="2000" b="1" i="0" u="none" strike="noStrike" baseline="0" dirty="0" err="1" smtClean="0">
                <a:solidFill>
                  <a:srgbClr val="000000"/>
                </a:solidFill>
                <a:latin typeface="Times New Roman" panose="02020603050405020304" pitchFamily="18" charset="0"/>
              </a:rPr>
              <a:t>розрізняють</a:t>
            </a:r>
            <a:r>
              <a:rPr lang="ru-RU" sz="2000" b="1" i="0" u="none" strike="noStrike" baseline="0" dirty="0" smtClean="0">
                <a:solidFill>
                  <a:srgbClr val="000000"/>
                </a:solidFill>
                <a:latin typeface="Times New Roman" panose="02020603050405020304" pitchFamily="18" charset="0"/>
              </a:rPr>
              <a:t> </a:t>
            </a:r>
            <a:r>
              <a:rPr lang="ru-RU" sz="2000" b="1" i="0" u="none" strike="noStrike" baseline="0" dirty="0" err="1" smtClean="0">
                <a:solidFill>
                  <a:srgbClr val="000000"/>
                </a:solidFill>
                <a:latin typeface="Times New Roman" panose="02020603050405020304" pitchFamily="18" charset="0"/>
              </a:rPr>
              <a:t>лише</a:t>
            </a:r>
            <a:r>
              <a:rPr lang="ru-RU" sz="2000" b="1" i="0" u="none" strike="noStrike" baseline="0" dirty="0" smtClean="0">
                <a:solidFill>
                  <a:srgbClr val="000000"/>
                </a:solidFill>
                <a:latin typeface="Times New Roman" panose="02020603050405020304" pitchFamily="18" charset="0"/>
              </a:rPr>
              <a:t> два </a:t>
            </a:r>
            <a:r>
              <a:rPr lang="ru-RU" sz="2000" b="1" i="0" u="none" strike="noStrike" baseline="0" dirty="0" err="1" smtClean="0">
                <a:solidFill>
                  <a:srgbClr val="000000"/>
                </a:solidFill>
                <a:latin typeface="Times New Roman" panose="02020603050405020304" pitchFamily="18" charset="0"/>
              </a:rPr>
              <a:t>підходи</a:t>
            </a:r>
            <a:r>
              <a:rPr lang="ru-RU" sz="2000" b="1" i="0" u="none" strike="noStrike" baseline="0" dirty="0" smtClean="0">
                <a:solidFill>
                  <a:srgbClr val="000000"/>
                </a:solidFill>
                <a:latin typeface="Times New Roman" panose="02020603050405020304" pitchFamily="18" charset="0"/>
              </a:rPr>
              <a:t> до </a:t>
            </a:r>
            <a:r>
              <a:rPr lang="ru-RU" sz="2000" b="1" i="0" u="none" strike="noStrike" baseline="0" dirty="0" err="1" smtClean="0">
                <a:solidFill>
                  <a:srgbClr val="000000"/>
                </a:solidFill>
                <a:latin typeface="Times New Roman" panose="02020603050405020304" pitchFamily="18" charset="0"/>
              </a:rPr>
              <a:t>визначення</a:t>
            </a:r>
            <a:r>
              <a:rPr lang="ru-RU" sz="2000" b="1" i="0" u="none" strike="noStrike" baseline="0" dirty="0" smtClean="0">
                <a:solidFill>
                  <a:srgbClr val="000000"/>
                </a:solidFill>
                <a:latin typeface="Times New Roman" panose="02020603050405020304" pitchFamily="18" charset="0"/>
              </a:rPr>
              <a:t> </a:t>
            </a:r>
            <a:r>
              <a:rPr lang="ru-RU" sz="2000" b="1" i="0" u="none" strike="noStrike" baseline="0" dirty="0" err="1" smtClean="0">
                <a:solidFill>
                  <a:srgbClr val="000000"/>
                </a:solidFill>
                <a:latin typeface="Times New Roman" panose="02020603050405020304" pitchFamily="18" charset="0"/>
              </a:rPr>
              <a:t>поняття</a:t>
            </a:r>
            <a:r>
              <a:rPr lang="ru-RU" sz="2000" b="1" i="0" u="none" strike="noStrike" baseline="0" dirty="0" smtClean="0">
                <a:solidFill>
                  <a:srgbClr val="000000"/>
                </a:solidFill>
                <a:latin typeface="Times New Roman" panose="02020603050405020304" pitchFamily="18" charset="0"/>
              </a:rPr>
              <a:t> «</a:t>
            </a:r>
            <a:r>
              <a:rPr lang="ru-RU" sz="2000" b="1" i="0" u="none" strike="noStrike" baseline="0" dirty="0" err="1" smtClean="0">
                <a:solidFill>
                  <a:srgbClr val="000000"/>
                </a:solidFill>
                <a:latin typeface="Times New Roman" panose="02020603050405020304" pitchFamily="18" charset="0"/>
              </a:rPr>
              <a:t>інновація</a:t>
            </a:r>
            <a:r>
              <a:rPr lang="ru-RU" sz="2000" b="1" i="0" u="none" strike="noStrike" baseline="0" dirty="0" smtClean="0">
                <a:solidFill>
                  <a:srgbClr val="000000"/>
                </a:solidFill>
                <a:latin typeface="Times New Roman" panose="02020603050405020304" pitchFamily="18" charset="0"/>
              </a:rPr>
              <a:t>» </a:t>
            </a:r>
            <a:endParaRPr lang="uk-UA" sz="2000" b="1" dirty="0"/>
          </a:p>
        </p:txBody>
      </p:sp>
      <p:graphicFrame>
        <p:nvGraphicFramePr>
          <p:cNvPr id="5" name="Схема 4"/>
          <p:cNvGraphicFramePr/>
          <p:nvPr>
            <p:extLst>
              <p:ext uri="{D42A27DB-BD31-4B8C-83A1-F6EECF244321}">
                <p14:modId xmlns:p14="http://schemas.microsoft.com/office/powerpoint/2010/main" val="237676937"/>
              </p:ext>
            </p:extLst>
          </p:nvPr>
        </p:nvGraphicFramePr>
        <p:xfrm>
          <a:off x="1139303" y="2428965"/>
          <a:ext cx="7236945" cy="1122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975094" y="3524756"/>
            <a:ext cx="5913868" cy="523220"/>
          </a:xfrm>
          <a:prstGeom prst="rect">
            <a:avLst/>
          </a:prstGeom>
        </p:spPr>
        <p:txBody>
          <a:bodyPr wrap="square">
            <a:spAutoFit/>
          </a:bodyPr>
          <a:lstStyle/>
          <a:p>
            <a:pPr algn="ctr"/>
            <a:r>
              <a:rPr lang="uk-UA" sz="1400" b="0" i="1" u="none" strike="noStrike" baseline="0" dirty="0" smtClean="0">
                <a:solidFill>
                  <a:srgbClr val="000000"/>
                </a:solidFill>
                <a:latin typeface="Times New Roman" panose="02020603050405020304" pitchFamily="18" charset="0"/>
              </a:rPr>
              <a:t> Використання лише зазначених двох підходів є недостатнім для охоплення усіх аспектів та проявів інновацій у їх різноманітті. </a:t>
            </a:r>
            <a:endParaRPr lang="uk-UA" sz="1400" i="1" dirty="0"/>
          </a:p>
        </p:txBody>
      </p:sp>
      <p:sp>
        <p:nvSpPr>
          <p:cNvPr id="7" name="Стрелка вниз 6"/>
          <p:cNvSpPr/>
          <p:nvPr/>
        </p:nvSpPr>
        <p:spPr>
          <a:xfrm>
            <a:off x="3093339" y="4062454"/>
            <a:ext cx="1061049" cy="483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p:cNvSpPr/>
          <p:nvPr/>
        </p:nvSpPr>
        <p:spPr>
          <a:xfrm>
            <a:off x="728775" y="4528975"/>
            <a:ext cx="10886845" cy="369332"/>
          </a:xfrm>
          <a:prstGeom prst="rect">
            <a:avLst/>
          </a:prstGeom>
        </p:spPr>
        <p:txBody>
          <a:bodyPr wrap="square">
            <a:spAutoFit/>
          </a:bodyPr>
          <a:lstStyle/>
          <a:p>
            <a:pPr algn="ctr"/>
            <a:r>
              <a:rPr lang="uk-UA" sz="1600" b="1" i="0" u="none" strike="noStrike" baseline="0" dirty="0" smtClean="0">
                <a:solidFill>
                  <a:srgbClr val="000000"/>
                </a:solidFill>
                <a:latin typeface="Times New Roman" panose="02020603050405020304" pitchFamily="18" charset="0"/>
              </a:rPr>
              <a:t> З</a:t>
            </a:r>
            <a:r>
              <a:rPr lang="uk-UA" b="1" i="0" u="none" strike="noStrike" baseline="0" dirty="0" smtClean="0">
                <a:solidFill>
                  <a:srgbClr val="000000"/>
                </a:solidFill>
                <a:latin typeface="Times New Roman" panose="02020603050405020304" pitchFamily="18" charset="0"/>
              </a:rPr>
              <a:t>алежності від об’єкта та предмета дослідження інновації розглядаються з позиції п’яти підходів: </a:t>
            </a:r>
            <a:endParaRPr lang="uk-UA" b="1" dirty="0"/>
          </a:p>
        </p:txBody>
      </p:sp>
      <p:graphicFrame>
        <p:nvGraphicFramePr>
          <p:cNvPr id="9" name="Схема 8"/>
          <p:cNvGraphicFramePr/>
          <p:nvPr>
            <p:extLst>
              <p:ext uri="{D42A27DB-BD31-4B8C-83A1-F6EECF244321}">
                <p14:modId xmlns:p14="http://schemas.microsoft.com/office/powerpoint/2010/main" val="184929249"/>
              </p:ext>
            </p:extLst>
          </p:nvPr>
        </p:nvGraphicFramePr>
        <p:xfrm>
          <a:off x="2032000" y="5296619"/>
          <a:ext cx="8128000" cy="562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26" name="Picture 2" descr="Йозеф Шумпетер - Успешное новаторство – достижение не интеллек..."/>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724073" y="1785668"/>
            <a:ext cx="2473854" cy="1822580"/>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9400175" y="3740199"/>
            <a:ext cx="1402500" cy="307777"/>
          </a:xfrm>
          <a:prstGeom prst="rect">
            <a:avLst/>
          </a:prstGeom>
        </p:spPr>
        <p:txBody>
          <a:bodyPr wrap="none">
            <a:spAutoFit/>
          </a:bodyPr>
          <a:lstStyle/>
          <a:p>
            <a:r>
              <a:rPr lang="ru-RU" sz="1400" i="1" u="none" strike="noStrike" baseline="0" dirty="0" smtClean="0">
                <a:solidFill>
                  <a:srgbClr val="000000"/>
                </a:solidFill>
                <a:latin typeface="Times New Roman" panose="02020603050405020304" pitchFamily="18" charset="0"/>
              </a:rPr>
              <a:t>Й.А. </a:t>
            </a:r>
            <a:r>
              <a:rPr lang="ru-RU" sz="1400" i="1" u="none" strike="noStrike" baseline="0" dirty="0" err="1" smtClean="0">
                <a:solidFill>
                  <a:srgbClr val="000000"/>
                </a:solidFill>
                <a:latin typeface="Times New Roman" panose="02020603050405020304" pitchFamily="18" charset="0"/>
              </a:rPr>
              <a:t>Шумпетер</a:t>
            </a:r>
            <a:endParaRPr lang="uk-UA" sz="1400" i="1" dirty="0"/>
          </a:p>
        </p:txBody>
      </p:sp>
    </p:spTree>
    <p:extLst>
      <p:ext uri="{BB962C8B-B14F-4D97-AF65-F5344CB8AC3E}">
        <p14:creationId xmlns:p14="http://schemas.microsoft.com/office/powerpoint/2010/main" val="1439395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129642" y="304838"/>
            <a:ext cx="6096000" cy="400110"/>
          </a:xfrm>
          <a:prstGeom prst="rect">
            <a:avLst/>
          </a:prstGeom>
        </p:spPr>
        <p:txBody>
          <a:bodyPr>
            <a:spAutoFit/>
          </a:bodyPr>
          <a:lstStyle/>
          <a:p>
            <a:pPr algn="ctr"/>
            <a:r>
              <a:rPr lang="uk-UA" sz="2000" b="1" i="0" u="none" strike="noStrike" baseline="0" dirty="0" smtClean="0">
                <a:solidFill>
                  <a:srgbClr val="000000"/>
                </a:solidFill>
                <a:latin typeface="Times New Roman" panose="02020603050405020304" pitchFamily="18" charset="0"/>
              </a:rPr>
              <a:t> За Законом України «Про інноваційну діяльність</a:t>
            </a:r>
            <a:r>
              <a:rPr lang="uk-UA" sz="2000" b="1" dirty="0" smtClean="0">
                <a:solidFill>
                  <a:srgbClr val="000000"/>
                </a:solidFill>
                <a:latin typeface="Times New Roman" panose="02020603050405020304" pitchFamily="18" charset="0"/>
              </a:rPr>
              <a:t>»</a:t>
            </a:r>
            <a:endParaRPr lang="uk-UA" sz="2000" b="1" dirty="0"/>
          </a:p>
        </p:txBody>
      </p:sp>
      <p:sp>
        <p:nvSpPr>
          <p:cNvPr id="4" name="Скругленный прямоугольник 3"/>
          <p:cNvSpPr/>
          <p:nvPr/>
        </p:nvSpPr>
        <p:spPr>
          <a:xfrm>
            <a:off x="340178" y="930728"/>
            <a:ext cx="11674928" cy="109401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000" b="1" dirty="0" smtClean="0">
                <a:solidFill>
                  <a:schemeClr val="tx1"/>
                </a:solidFill>
              </a:rPr>
              <a:t>Інновації</a:t>
            </a:r>
            <a:r>
              <a:rPr lang="uk-UA" sz="2000" dirty="0" smtClean="0">
                <a:solidFill>
                  <a:schemeClr val="tx1"/>
                </a:solidFill>
              </a:rPr>
              <a:t> – новостворені </a:t>
            </a:r>
            <a:r>
              <a:rPr lang="uk-UA" sz="2000" dirty="0">
                <a:solidFill>
                  <a:schemeClr val="tx1"/>
                </a:solidFill>
              </a:rPr>
              <a:t>(застосовані) і (або) вдосконалені конкурентоздатні технології, продукція або послуги, а також організаційно-технічні рішення виробничого, адміністративного, комерційного або іншого характеру, що істотно поліпшують структуру та якість виробництва і (або) соціальної сфери</a:t>
            </a:r>
          </a:p>
        </p:txBody>
      </p:sp>
      <p:sp>
        <p:nvSpPr>
          <p:cNvPr id="5" name="Прямоугольник 4"/>
          <p:cNvSpPr/>
          <p:nvPr/>
        </p:nvSpPr>
        <p:spPr>
          <a:xfrm>
            <a:off x="2156604" y="2281302"/>
            <a:ext cx="7762542" cy="477054"/>
          </a:xfrm>
          <a:prstGeom prst="rect">
            <a:avLst/>
          </a:prstGeom>
        </p:spPr>
        <p:txBody>
          <a:bodyPr wrap="square">
            <a:spAutoFit/>
          </a:bodyPr>
          <a:lstStyle/>
          <a:p>
            <a:r>
              <a:rPr lang="uk-UA" sz="2500" b="1" dirty="0">
                <a:solidFill>
                  <a:srgbClr val="000000"/>
                </a:solidFill>
                <a:latin typeface="Times New Roman" panose="02020603050405020304" pitchFamily="18" charset="0"/>
              </a:rPr>
              <a:t>О</a:t>
            </a:r>
            <a:r>
              <a:rPr lang="ru-RU" sz="2500" b="1" i="0" u="none" strike="noStrike" baseline="0" dirty="0" err="1" smtClean="0">
                <a:solidFill>
                  <a:srgbClr val="000000"/>
                </a:solidFill>
                <a:latin typeface="Times New Roman" panose="02020603050405020304" pitchFamily="18" charset="0"/>
              </a:rPr>
              <a:t>сновними</a:t>
            </a:r>
            <a:r>
              <a:rPr lang="ru-RU" sz="2500" b="1" i="0" u="none" strike="noStrike" baseline="0" dirty="0" smtClean="0">
                <a:solidFill>
                  <a:srgbClr val="000000"/>
                </a:solidFill>
                <a:latin typeface="Times New Roman" panose="02020603050405020304" pitchFamily="18" charset="0"/>
              </a:rPr>
              <a:t> </a:t>
            </a:r>
            <a:r>
              <a:rPr lang="ru-RU" sz="2500" b="1" i="0" u="none" strike="noStrike" baseline="0" dirty="0" err="1" smtClean="0">
                <a:solidFill>
                  <a:srgbClr val="000000"/>
                </a:solidFill>
                <a:latin typeface="Times New Roman" panose="02020603050405020304" pitchFamily="18" charset="0"/>
              </a:rPr>
              <a:t>властивостями</a:t>
            </a:r>
            <a:r>
              <a:rPr lang="ru-RU" sz="2500" b="1" i="0" u="none" strike="noStrike" baseline="0" dirty="0" smtClean="0">
                <a:solidFill>
                  <a:srgbClr val="000000"/>
                </a:solidFill>
                <a:latin typeface="Times New Roman" panose="02020603050405020304" pitchFamily="18" charset="0"/>
              </a:rPr>
              <a:t> (</a:t>
            </a:r>
            <a:r>
              <a:rPr lang="ru-RU" sz="2500" b="1" i="0" u="none" strike="noStrike" baseline="0" dirty="0" err="1" smtClean="0">
                <a:solidFill>
                  <a:srgbClr val="000000"/>
                </a:solidFill>
                <a:latin typeface="Times New Roman" panose="02020603050405020304" pitchFamily="18" charset="0"/>
              </a:rPr>
              <a:t>критеріями</a:t>
            </a:r>
            <a:r>
              <a:rPr lang="ru-RU" sz="2500" b="1" i="0" u="none" strike="noStrike" baseline="0" dirty="0" smtClean="0">
                <a:solidFill>
                  <a:srgbClr val="000000"/>
                </a:solidFill>
                <a:latin typeface="Times New Roman" panose="02020603050405020304" pitchFamily="18" charset="0"/>
              </a:rPr>
              <a:t>) </a:t>
            </a:r>
            <a:r>
              <a:rPr lang="ru-RU" sz="2500" b="1" i="0" u="none" strike="noStrike" baseline="0" dirty="0" err="1" smtClean="0">
                <a:solidFill>
                  <a:srgbClr val="000000"/>
                </a:solidFill>
                <a:latin typeface="Times New Roman" panose="02020603050405020304" pitchFamily="18" charset="0"/>
              </a:rPr>
              <a:t>інновації</a:t>
            </a:r>
            <a:r>
              <a:rPr lang="ru-RU" sz="2500" b="1" i="0" u="none" strike="noStrike" baseline="0" dirty="0" smtClean="0">
                <a:solidFill>
                  <a:srgbClr val="000000"/>
                </a:solidFill>
                <a:latin typeface="Times New Roman" panose="02020603050405020304" pitchFamily="18" charset="0"/>
              </a:rPr>
              <a:t> є: </a:t>
            </a:r>
            <a:endParaRPr lang="uk-UA" sz="2500" b="1" dirty="0"/>
          </a:p>
        </p:txBody>
      </p:sp>
      <p:graphicFrame>
        <p:nvGraphicFramePr>
          <p:cNvPr id="6" name="Схема 5"/>
          <p:cNvGraphicFramePr/>
          <p:nvPr>
            <p:extLst>
              <p:ext uri="{D42A27DB-BD31-4B8C-83A1-F6EECF244321}">
                <p14:modId xmlns:p14="http://schemas.microsoft.com/office/powerpoint/2010/main" val="4214828250"/>
              </p:ext>
            </p:extLst>
          </p:nvPr>
        </p:nvGraphicFramePr>
        <p:xfrm>
          <a:off x="974785" y="3001992"/>
          <a:ext cx="9834113" cy="3136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462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4106"/>
            <a:ext cx="12191999" cy="615553"/>
          </a:xfrm>
          <a:prstGeom prst="rect">
            <a:avLst/>
          </a:prstGeom>
        </p:spPr>
        <p:txBody>
          <a:bodyPr wrap="square">
            <a:spAutoFit/>
          </a:bodyPr>
          <a:lstStyle/>
          <a:p>
            <a:pPr algn="ctr"/>
            <a:r>
              <a:rPr lang="uk-UA" sz="1600" b="1" i="0" u="none" strike="noStrike" baseline="0" dirty="0" smtClean="0">
                <a:solidFill>
                  <a:srgbClr val="000000"/>
                </a:solidFill>
                <a:latin typeface="Times New Roman" panose="02020603050405020304" pitchFamily="18" charset="0"/>
              </a:rPr>
              <a:t>Перша класифікація інновацій, яка стала класичною і використовувалася до кінця 60-х років </a:t>
            </a:r>
            <a:r>
              <a:rPr lang="en-US" sz="1600" b="1" i="0" u="none" strike="noStrike" baseline="0" dirty="0" smtClean="0">
                <a:solidFill>
                  <a:srgbClr val="000000"/>
                </a:solidFill>
                <a:latin typeface="Times New Roman" panose="02020603050405020304" pitchFamily="18" charset="0"/>
              </a:rPr>
              <a:t>XX </a:t>
            </a:r>
            <a:r>
              <a:rPr lang="uk-UA" sz="1600" b="1" i="0" u="none" strike="noStrike" baseline="0" dirty="0" smtClean="0">
                <a:solidFill>
                  <a:srgbClr val="000000"/>
                </a:solidFill>
                <a:latin typeface="Times New Roman" panose="02020603050405020304" pitchFamily="18" charset="0"/>
              </a:rPr>
              <a:t>ст., належить Й. </a:t>
            </a:r>
            <a:r>
              <a:rPr lang="uk-UA" sz="1600" b="1" i="0" u="none" strike="noStrike" baseline="0" dirty="0" err="1" smtClean="0">
                <a:solidFill>
                  <a:srgbClr val="000000"/>
                </a:solidFill>
                <a:latin typeface="Times New Roman" panose="02020603050405020304" pitchFamily="18" charset="0"/>
              </a:rPr>
              <a:t>Шумпетеру</a:t>
            </a:r>
            <a:r>
              <a:rPr lang="uk-UA" sz="1600" b="1" i="0" u="none" strike="noStrike" baseline="0" dirty="0" smtClean="0">
                <a:solidFill>
                  <a:srgbClr val="000000"/>
                </a:solidFill>
                <a:latin typeface="Times New Roman" panose="02020603050405020304" pitchFamily="18" charset="0"/>
              </a:rPr>
              <a:t>. </a:t>
            </a:r>
          </a:p>
          <a:p>
            <a:pPr algn="ctr"/>
            <a:r>
              <a:rPr lang="uk-UA" b="1" i="0" u="none" strike="noStrike" baseline="0" dirty="0" smtClean="0">
                <a:solidFill>
                  <a:srgbClr val="000000"/>
                </a:solidFill>
                <a:latin typeface="Times New Roman" panose="02020603050405020304" pitchFamily="18" charset="0"/>
              </a:rPr>
              <a:t>Він виокремив 5 типів інновацій: </a:t>
            </a:r>
            <a:endParaRPr lang="uk-UA" b="1" dirty="0"/>
          </a:p>
        </p:txBody>
      </p:sp>
      <p:graphicFrame>
        <p:nvGraphicFramePr>
          <p:cNvPr id="3" name="Схема 2"/>
          <p:cNvGraphicFramePr/>
          <p:nvPr>
            <p:extLst>
              <p:ext uri="{D42A27DB-BD31-4B8C-83A1-F6EECF244321}">
                <p14:modId xmlns:p14="http://schemas.microsoft.com/office/powerpoint/2010/main" val="3748378624"/>
              </p:ext>
            </p:extLst>
          </p:nvPr>
        </p:nvGraphicFramePr>
        <p:xfrm>
          <a:off x="319178" y="719659"/>
          <a:ext cx="11317857" cy="2610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669972" y="3200400"/>
            <a:ext cx="3271986" cy="477054"/>
          </a:xfrm>
          <a:prstGeom prst="rect">
            <a:avLst/>
          </a:prstGeom>
          <a:noFill/>
        </p:spPr>
        <p:txBody>
          <a:bodyPr wrap="none" rtlCol="0">
            <a:spAutoFit/>
          </a:bodyPr>
          <a:lstStyle/>
          <a:p>
            <a:r>
              <a:rPr lang="uk-UA" sz="2500" b="1" dirty="0" smtClean="0"/>
              <a:t>Сучасні класифікації</a:t>
            </a:r>
            <a:endParaRPr lang="uk-UA" sz="2500" b="1" dirty="0"/>
          </a:p>
        </p:txBody>
      </p:sp>
      <p:graphicFrame>
        <p:nvGraphicFramePr>
          <p:cNvPr id="5" name="Таблица 4"/>
          <p:cNvGraphicFramePr>
            <a:graphicFrameLocks noGrp="1"/>
          </p:cNvGraphicFramePr>
          <p:nvPr>
            <p:extLst>
              <p:ext uri="{D42A27DB-BD31-4B8C-83A1-F6EECF244321}">
                <p14:modId xmlns:p14="http://schemas.microsoft.com/office/powerpoint/2010/main" val="1934785823"/>
              </p:ext>
            </p:extLst>
          </p:nvPr>
        </p:nvGraphicFramePr>
        <p:xfrm>
          <a:off x="0" y="3703333"/>
          <a:ext cx="12191999" cy="3139440"/>
        </p:xfrm>
        <a:graphic>
          <a:graphicData uri="http://schemas.openxmlformats.org/drawingml/2006/table">
            <a:tbl>
              <a:tblPr firstRow="1" bandRow="1">
                <a:tableStyleId>{5C22544A-7EE6-4342-B048-85BDC9FD1C3A}</a:tableStyleId>
              </a:tblPr>
              <a:tblGrid>
                <a:gridCol w="1218759"/>
                <a:gridCol w="3534396"/>
                <a:gridCol w="1457864"/>
                <a:gridCol w="5980980"/>
              </a:tblGrid>
              <a:tr h="289022">
                <a:tc gridSpan="2">
                  <a:txBody>
                    <a:bodyPr/>
                    <a:lstStyle/>
                    <a:p>
                      <a:pPr algn="ctr"/>
                      <a:r>
                        <a:rPr lang="uk-UA" sz="1400" dirty="0" smtClean="0">
                          <a:solidFill>
                            <a:schemeClr val="tx1"/>
                          </a:solidFill>
                        </a:rPr>
                        <a:t>За змістом</a:t>
                      </a:r>
                      <a:endParaRPr lang="uk-UA" sz="1400" dirty="0">
                        <a:solidFill>
                          <a:schemeClr val="tx1"/>
                        </a:solidFill>
                      </a:endParaRPr>
                    </a:p>
                  </a:txBody>
                  <a:tcPr/>
                </a:tc>
                <a:tc hMerge="1">
                  <a:txBody>
                    <a:bodyPr/>
                    <a:lstStyle/>
                    <a:p>
                      <a:endParaRPr lang="uk-UA" dirty="0"/>
                    </a:p>
                  </a:txBody>
                  <a:tcPr/>
                </a:tc>
                <a:tc gridSpan="2">
                  <a:txBody>
                    <a:bodyPr/>
                    <a:lstStyle/>
                    <a:p>
                      <a:pPr algn="ctr"/>
                      <a:r>
                        <a:rPr lang="uk-UA" sz="1400" dirty="0" smtClean="0">
                          <a:solidFill>
                            <a:schemeClr val="tx1"/>
                          </a:solidFill>
                        </a:rPr>
                        <a:t>За ступенем новизни</a:t>
                      </a:r>
                      <a:endParaRPr lang="uk-UA" sz="1400" dirty="0">
                        <a:solidFill>
                          <a:schemeClr val="tx1"/>
                        </a:solidFill>
                      </a:endParaRPr>
                    </a:p>
                  </a:txBody>
                  <a:tcPr/>
                </a:tc>
                <a:tc hMerge="1">
                  <a:txBody>
                    <a:bodyPr/>
                    <a:lstStyle/>
                    <a:p>
                      <a:endParaRPr lang="uk-UA" dirty="0"/>
                    </a:p>
                  </a:txBody>
                  <a:tcPr/>
                </a:tc>
              </a:tr>
              <a:tr h="895968">
                <a:tc>
                  <a:txBody>
                    <a:bodyPr/>
                    <a:lstStyle/>
                    <a:p>
                      <a:r>
                        <a:rPr lang="uk-UA" sz="1400" b="1" i="0" u="none" strike="noStrike" baseline="0" dirty="0" smtClean="0">
                          <a:solidFill>
                            <a:srgbClr val="000000"/>
                          </a:solidFill>
                          <a:latin typeface="Times New Roman" panose="02020603050405020304" pitchFamily="18" charset="0"/>
                        </a:rPr>
                        <a:t>продуктові</a:t>
                      </a:r>
                    </a:p>
                  </a:txBody>
                  <a:tcPr/>
                </a:tc>
                <a:tc>
                  <a:txBody>
                    <a:bodyPr/>
                    <a:lstStyle/>
                    <a:p>
                      <a:pPr algn="just"/>
                      <a:r>
                        <a:rPr lang="ru-RU" sz="1400" b="0" i="0" u="none" strike="noStrike" baseline="0" dirty="0" err="1" smtClean="0">
                          <a:solidFill>
                            <a:srgbClr val="000000"/>
                          </a:solidFill>
                          <a:latin typeface="Times New Roman" panose="02020603050405020304" pitchFamily="18" charset="0"/>
                        </a:rPr>
                        <a:t>орієнтуються</a:t>
                      </a:r>
                      <a:r>
                        <a:rPr lang="ru-RU" sz="1400" b="0" i="0" u="none" strike="noStrike" baseline="0" dirty="0" smtClean="0">
                          <a:solidFill>
                            <a:srgbClr val="000000"/>
                          </a:solidFill>
                          <a:latin typeface="Times New Roman" panose="02020603050405020304" pitchFamily="18" charset="0"/>
                        </a:rPr>
                        <a:t> на </a:t>
                      </a:r>
                      <a:r>
                        <a:rPr lang="ru-RU" sz="1400" b="0" i="0" u="none" strike="noStrike" baseline="0" dirty="0" err="1" smtClean="0">
                          <a:solidFill>
                            <a:srgbClr val="000000"/>
                          </a:solidFill>
                          <a:latin typeface="Times New Roman" panose="02020603050405020304" pitchFamily="18" charset="0"/>
                        </a:rPr>
                        <a:t>виробництво</a:t>
                      </a:r>
                      <a:r>
                        <a:rPr lang="ru-RU" sz="1400" b="0" i="0" u="none" strike="noStrike" baseline="0" dirty="0" smtClean="0">
                          <a:solidFill>
                            <a:srgbClr val="000000"/>
                          </a:solidFill>
                          <a:latin typeface="Times New Roman" panose="02020603050405020304" pitchFamily="18" charset="0"/>
                        </a:rPr>
                        <a:t> і </a:t>
                      </a:r>
                      <a:r>
                        <a:rPr lang="ru-RU" sz="1400" b="0" i="0" u="none" strike="noStrike" baseline="0" dirty="0" err="1" smtClean="0">
                          <a:solidFill>
                            <a:srgbClr val="000000"/>
                          </a:solidFill>
                          <a:latin typeface="Times New Roman" panose="02020603050405020304" pitchFamily="18" charset="0"/>
                        </a:rPr>
                        <a:t>використання</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нових</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поліпшених</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продуктів</a:t>
                      </a:r>
                      <a:r>
                        <a:rPr lang="ru-RU" sz="1400" b="0" i="0" u="none" strike="noStrike" baseline="0" dirty="0" smtClean="0">
                          <a:solidFill>
                            <a:srgbClr val="000000"/>
                          </a:solidFill>
                          <a:latin typeface="Times New Roman" panose="02020603050405020304" pitchFamily="18" charset="0"/>
                        </a:rPr>
                        <a:t> у </a:t>
                      </a:r>
                      <a:r>
                        <a:rPr lang="ru-RU" sz="1400" b="0" i="0" u="none" strike="noStrike" baseline="0" dirty="0" err="1" smtClean="0">
                          <a:solidFill>
                            <a:srgbClr val="000000"/>
                          </a:solidFill>
                          <a:latin typeface="Times New Roman" panose="02020603050405020304" pitchFamily="18" charset="0"/>
                        </a:rPr>
                        <a:t>сфері</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виробництва</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або</a:t>
                      </a:r>
                      <a:r>
                        <a:rPr lang="ru-RU" sz="1400" b="0" i="0" u="none" strike="noStrike" baseline="0" dirty="0" smtClean="0">
                          <a:solidFill>
                            <a:srgbClr val="000000"/>
                          </a:solidFill>
                          <a:latin typeface="Times New Roman" panose="02020603050405020304" pitchFamily="18" charset="0"/>
                        </a:rPr>
                        <a:t> у </a:t>
                      </a:r>
                      <a:r>
                        <a:rPr lang="ru-RU" sz="1400" b="0" i="0" u="none" strike="noStrike" baseline="0" dirty="0" err="1" smtClean="0">
                          <a:solidFill>
                            <a:srgbClr val="000000"/>
                          </a:solidFill>
                          <a:latin typeface="Times New Roman" panose="02020603050405020304" pitchFamily="18" charset="0"/>
                        </a:rPr>
                        <a:t>сфері</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споживання</a:t>
                      </a:r>
                      <a:r>
                        <a:rPr lang="ru-RU" sz="1400" b="0" i="0" u="none" strike="noStrike" baseline="0" dirty="0" smtClean="0">
                          <a:solidFill>
                            <a:srgbClr val="000000"/>
                          </a:solidFill>
                          <a:latin typeface="Times New Roman" panose="02020603050405020304" pitchFamily="18" charset="0"/>
                        </a:rPr>
                        <a:t> </a:t>
                      </a:r>
                    </a:p>
                  </a:txBody>
                  <a:tcPr/>
                </a:tc>
                <a:tc>
                  <a:txBody>
                    <a:bodyPr/>
                    <a:lstStyle/>
                    <a:p>
                      <a:r>
                        <a:rPr lang="uk-UA" sz="1400" b="1" i="0" u="none" strike="noStrike" kern="1200" baseline="0" dirty="0" smtClean="0">
                          <a:solidFill>
                            <a:schemeClr val="dk1"/>
                          </a:solidFill>
                          <a:latin typeface="+mn-lt"/>
                          <a:ea typeface="+mn-ea"/>
                          <a:cs typeface="+mn-cs"/>
                        </a:rPr>
                        <a:t>базові </a:t>
                      </a:r>
                    </a:p>
                  </a:txBody>
                  <a:tcPr/>
                </a:tc>
                <a:tc>
                  <a:txBody>
                    <a:bodyPr/>
                    <a:lstStyle/>
                    <a:p>
                      <a:pPr algn="just"/>
                      <a:r>
                        <a:rPr lang="uk-UA" sz="1400" b="0" i="0" u="none" strike="noStrike" baseline="0" dirty="0" smtClean="0">
                          <a:solidFill>
                            <a:srgbClr val="000000"/>
                          </a:solidFill>
                          <a:latin typeface="Times New Roman" panose="02020603050405020304" pitchFamily="18" charset="0"/>
                        </a:rPr>
                        <a:t>поява нового способу виробництва чи раніше невідомого продукту, які започатковують або дають імпульс розвитку нової галузі, наприклад винайдення парового двигуна, атомної енергії, радіо, напівпровідників</a:t>
                      </a:r>
                    </a:p>
                  </a:txBody>
                  <a:tcPr/>
                </a:tc>
              </a:tr>
              <a:tr h="766453">
                <a:tc>
                  <a:txBody>
                    <a:bodyPr/>
                    <a:lstStyle/>
                    <a:p>
                      <a:r>
                        <a:rPr lang="uk-UA" sz="1400" b="1" i="0" u="none" strike="noStrike" baseline="0" dirty="0" smtClean="0">
                          <a:solidFill>
                            <a:srgbClr val="000000"/>
                          </a:solidFill>
                          <a:latin typeface="Times New Roman" panose="02020603050405020304" pitchFamily="18" charset="0"/>
                        </a:rPr>
                        <a:t>інновації процесу </a:t>
                      </a:r>
                    </a:p>
                  </a:txBody>
                  <a:tcPr/>
                </a:tc>
                <a:tc>
                  <a:txBody>
                    <a:bodyPr/>
                    <a:lstStyle/>
                    <a:p>
                      <a:pPr algn="just"/>
                      <a:r>
                        <a:rPr lang="ru-RU" sz="1400" b="0" i="0" u="none" strike="noStrike" baseline="0" dirty="0" err="1" smtClean="0">
                          <a:solidFill>
                            <a:srgbClr val="000000"/>
                          </a:solidFill>
                          <a:latin typeface="Times New Roman" panose="02020603050405020304" pitchFamily="18" charset="0"/>
                        </a:rPr>
                        <a:t>нові</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технології</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виробництва</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продукції</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організації</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виробництва</a:t>
                      </a:r>
                      <a:r>
                        <a:rPr lang="ru-RU" sz="1400" b="0" i="0" u="none" strike="noStrike" baseline="0" dirty="0" smtClean="0">
                          <a:solidFill>
                            <a:srgbClr val="000000"/>
                          </a:solidFill>
                          <a:latin typeface="Times New Roman" panose="02020603050405020304" pitchFamily="18" charset="0"/>
                        </a:rPr>
                        <a:t> та </a:t>
                      </a:r>
                      <a:r>
                        <a:rPr lang="ru-RU" sz="1400" b="0" i="0" u="none" strike="noStrike" baseline="0" dirty="0" err="1" smtClean="0">
                          <a:solidFill>
                            <a:srgbClr val="000000"/>
                          </a:solidFill>
                          <a:latin typeface="Times New Roman" panose="02020603050405020304" pitchFamily="18" charset="0"/>
                        </a:rPr>
                        <a:t>управлінських</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процесів</a:t>
                      </a:r>
                      <a:r>
                        <a:rPr lang="ru-RU" sz="1400" b="0" i="0" u="none" strike="noStrike" baseline="0" dirty="0" smtClean="0">
                          <a:solidFill>
                            <a:srgbClr val="000000"/>
                          </a:solidFill>
                          <a:latin typeface="Times New Roman" panose="02020603050405020304" pitchFamily="18" charset="0"/>
                        </a:rPr>
                        <a:t> </a:t>
                      </a:r>
                    </a:p>
                  </a:txBody>
                  <a:tcPr/>
                </a:tc>
                <a:tc>
                  <a:txBody>
                    <a:bodyPr/>
                    <a:lstStyle/>
                    <a:p>
                      <a:r>
                        <a:rPr lang="uk-UA" sz="1400" b="1" i="0" u="none" strike="noStrike" baseline="0" dirty="0" err="1" smtClean="0">
                          <a:solidFill>
                            <a:srgbClr val="000000"/>
                          </a:solidFill>
                          <a:latin typeface="Times New Roman" panose="02020603050405020304" pitchFamily="18" charset="0"/>
                        </a:rPr>
                        <a:t>поліпшувальні</a:t>
                      </a:r>
                      <a:r>
                        <a:rPr lang="uk-UA" sz="1400" b="1" i="0" u="none" strike="noStrike" baseline="0" dirty="0" smtClean="0">
                          <a:solidFill>
                            <a:srgbClr val="000000"/>
                          </a:solidFill>
                          <a:latin typeface="Times New Roman" panose="02020603050405020304" pitchFamily="18" charset="0"/>
                        </a:rPr>
                        <a:t> </a:t>
                      </a:r>
                    </a:p>
                  </a:txBody>
                  <a:tcPr/>
                </a:tc>
                <a:tc>
                  <a:txBody>
                    <a:bodyPr/>
                    <a:lstStyle/>
                    <a:p>
                      <a:pPr algn="just"/>
                      <a:r>
                        <a:rPr lang="uk-UA" sz="1400" b="0" i="0" u="none" strike="noStrike" baseline="0" dirty="0" smtClean="0">
                          <a:solidFill>
                            <a:srgbClr val="000000"/>
                          </a:solidFill>
                          <a:latin typeface="Times New Roman" panose="02020603050405020304" pitchFamily="18" charset="0"/>
                        </a:rPr>
                        <a:t>упровадження нових видів виробництв, що реалізують інноваційний потенціал базової інновації; вони дають змогу поширювати і вдосконалювати базові покоління техніки, створювати нові моделі машин і матеріалів, поліпшувати параметри продукції, що випускається </a:t>
                      </a:r>
                    </a:p>
                  </a:txBody>
                  <a:tcPr/>
                </a:tc>
              </a:tr>
              <a:tr h="830008">
                <a:tc>
                  <a:txBody>
                    <a:bodyPr/>
                    <a:lstStyle/>
                    <a:p>
                      <a:r>
                        <a:rPr lang="uk-UA" sz="1400" b="1" i="0" u="none" strike="noStrike" kern="1200" baseline="0" dirty="0" smtClean="0">
                          <a:solidFill>
                            <a:schemeClr val="dk1"/>
                          </a:solidFill>
                          <a:latin typeface="+mn-lt"/>
                          <a:ea typeface="+mn-ea"/>
                          <a:cs typeface="+mn-cs"/>
                        </a:rPr>
                        <a:t>ринкові</a:t>
                      </a:r>
                    </a:p>
                  </a:txBody>
                  <a:tcPr/>
                </a:tc>
                <a:tc>
                  <a:txBody>
                    <a:bodyPr/>
                    <a:lstStyle/>
                    <a:p>
                      <a:pPr algn="just"/>
                      <a:r>
                        <a:rPr lang="ru-RU" sz="1400" b="0" i="0" u="none" strike="noStrike" baseline="0" dirty="0" err="1" smtClean="0">
                          <a:solidFill>
                            <a:srgbClr val="000000"/>
                          </a:solidFill>
                          <a:latin typeface="Times New Roman" panose="02020603050405020304" pitchFamily="18" charset="0"/>
                        </a:rPr>
                        <a:t>відкривають</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нові</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сфери</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застосування</a:t>
                      </a:r>
                      <a:r>
                        <a:rPr lang="ru-RU" sz="1400" b="0" i="0" u="none" strike="noStrike" baseline="0" dirty="0" smtClean="0">
                          <a:solidFill>
                            <a:srgbClr val="000000"/>
                          </a:solidFill>
                          <a:latin typeface="Times New Roman" panose="02020603050405020304" pitchFamily="18" charset="0"/>
                        </a:rPr>
                        <a:t> продукту </a:t>
                      </a:r>
                      <a:r>
                        <a:rPr lang="ru-RU" sz="1400" b="0" i="0" u="none" strike="noStrike" baseline="0" dirty="0" err="1" smtClean="0">
                          <a:solidFill>
                            <a:srgbClr val="000000"/>
                          </a:solidFill>
                          <a:latin typeface="Times New Roman" panose="02020603050405020304" pitchFamily="18" charset="0"/>
                        </a:rPr>
                        <a:t>або</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сприяють</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реалізації</a:t>
                      </a:r>
                      <a:r>
                        <a:rPr lang="ru-RU" sz="1400" b="0" i="0" u="none" strike="noStrike" baseline="0" dirty="0" smtClean="0">
                          <a:solidFill>
                            <a:srgbClr val="000000"/>
                          </a:solidFill>
                          <a:latin typeface="Times New Roman" panose="02020603050405020304" pitchFamily="18" charset="0"/>
                        </a:rPr>
                        <a:t> продукту </a:t>
                      </a:r>
                      <a:r>
                        <a:rPr lang="ru-RU" sz="1400" b="0" i="0" u="none" strike="noStrike" baseline="0" dirty="0" err="1" smtClean="0">
                          <a:solidFill>
                            <a:srgbClr val="000000"/>
                          </a:solidFill>
                          <a:latin typeface="Times New Roman" panose="02020603050405020304" pitchFamily="18" charset="0"/>
                        </a:rPr>
                        <a:t>чи</a:t>
                      </a:r>
                      <a:r>
                        <a:rPr lang="ru-RU" sz="1400" b="0" i="0" u="none" strike="noStrike" baseline="0" dirty="0" smtClean="0">
                          <a:solidFill>
                            <a:srgbClr val="000000"/>
                          </a:solidFill>
                          <a:latin typeface="Times New Roman" panose="02020603050405020304" pitchFamily="18" charset="0"/>
                        </a:rPr>
                        <a:t> </a:t>
                      </a:r>
                      <a:r>
                        <a:rPr lang="ru-RU" sz="1400" b="0" i="0" u="none" strike="noStrike" baseline="0" dirty="0" err="1" smtClean="0">
                          <a:solidFill>
                            <a:srgbClr val="000000"/>
                          </a:solidFill>
                          <a:latin typeface="Times New Roman" panose="02020603050405020304" pitchFamily="18" charset="0"/>
                        </a:rPr>
                        <a:t>послуги</a:t>
                      </a:r>
                      <a:r>
                        <a:rPr lang="ru-RU" sz="1400" b="0" i="0" u="none" strike="noStrike" baseline="0" dirty="0" smtClean="0">
                          <a:solidFill>
                            <a:srgbClr val="000000"/>
                          </a:solidFill>
                          <a:latin typeface="Times New Roman" panose="02020603050405020304" pitchFamily="18" charset="0"/>
                        </a:rPr>
                        <a:t> на </a:t>
                      </a:r>
                      <a:r>
                        <a:rPr lang="ru-RU" sz="1400" b="0" i="0" u="none" strike="noStrike" baseline="0" dirty="0" err="1" smtClean="0">
                          <a:solidFill>
                            <a:srgbClr val="000000"/>
                          </a:solidFill>
                          <a:latin typeface="Times New Roman" panose="02020603050405020304" pitchFamily="18" charset="0"/>
                        </a:rPr>
                        <a:t>нових</a:t>
                      </a:r>
                      <a:r>
                        <a:rPr lang="ru-RU" sz="1400" b="0" i="0" u="none" strike="noStrike" baseline="0" dirty="0" smtClean="0">
                          <a:solidFill>
                            <a:srgbClr val="000000"/>
                          </a:solidFill>
                          <a:latin typeface="Times New Roman" panose="02020603050405020304" pitchFamily="18" charset="0"/>
                        </a:rPr>
                        <a:t> ринках </a:t>
                      </a:r>
                    </a:p>
                  </a:txBody>
                  <a:tcPr/>
                </a:tc>
                <a:tc>
                  <a:txBody>
                    <a:bodyPr/>
                    <a:lstStyle/>
                    <a:p>
                      <a:r>
                        <a:rPr lang="uk-UA" sz="1400" b="1" i="0" u="none" strike="noStrike" baseline="0" dirty="0" err="1" smtClean="0">
                          <a:solidFill>
                            <a:srgbClr val="000000"/>
                          </a:solidFill>
                          <a:latin typeface="Times New Roman" panose="02020603050405020304" pitchFamily="18" charset="0"/>
                        </a:rPr>
                        <a:t>псевдоінновації</a:t>
                      </a:r>
                      <a:r>
                        <a:rPr lang="uk-UA" sz="1400" b="1" i="0" u="none" strike="noStrike" baseline="0" dirty="0" smtClean="0">
                          <a:solidFill>
                            <a:srgbClr val="000000"/>
                          </a:solidFill>
                          <a:latin typeface="Times New Roman" panose="02020603050405020304" pitchFamily="18" charset="0"/>
                        </a:rPr>
                        <a:t> </a:t>
                      </a:r>
                    </a:p>
                  </a:txBody>
                  <a:tcPr/>
                </a:tc>
                <a:tc>
                  <a:txBody>
                    <a:bodyPr/>
                    <a:lstStyle/>
                    <a:p>
                      <a:pPr algn="just"/>
                      <a:r>
                        <a:rPr lang="uk-UA" sz="1400" b="0" i="0" u="none" strike="noStrike" baseline="0" dirty="0" smtClean="0">
                          <a:solidFill>
                            <a:srgbClr val="000000"/>
                          </a:solidFill>
                          <a:latin typeface="Times New Roman" panose="02020603050405020304" pitchFamily="18" charset="0"/>
                        </a:rPr>
                        <a:t>інновації, які залучаються фірмами у технологічний процес чи продукт, щоб затримати зниження норми прибутку і продовжити життєвий цикл </a:t>
                      </a:r>
                      <a:r>
                        <a:rPr lang="uk-UA" sz="1400" b="0" i="0" u="none" strike="noStrike" baseline="0" dirty="0" err="1" smtClean="0">
                          <a:solidFill>
                            <a:srgbClr val="000000"/>
                          </a:solidFill>
                          <a:latin typeface="Times New Roman" panose="02020603050405020304" pitchFamily="18" charset="0"/>
                        </a:rPr>
                        <a:t>поліпшувальної</a:t>
                      </a:r>
                      <a:r>
                        <a:rPr lang="uk-UA" sz="1400" b="0" i="0" u="none" strike="noStrike" baseline="0" dirty="0" smtClean="0">
                          <a:solidFill>
                            <a:srgbClr val="000000"/>
                          </a:solidFill>
                          <a:latin typeface="Times New Roman" panose="02020603050405020304" pitchFamily="18" charset="0"/>
                        </a:rPr>
                        <a:t> інновації, наприклад зміна дизайну товару, матеріалу, з якого він виготовляється; зміна способу рекламування </a:t>
                      </a:r>
                    </a:p>
                  </a:txBody>
                  <a:tcPr/>
                </a:tc>
              </a:tr>
            </a:tbl>
          </a:graphicData>
        </a:graphic>
      </p:graphicFrame>
    </p:spTree>
    <p:extLst>
      <p:ext uri="{BB962C8B-B14F-4D97-AF65-F5344CB8AC3E}">
        <p14:creationId xmlns:p14="http://schemas.microsoft.com/office/powerpoint/2010/main" val="652096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8471" y="212272"/>
            <a:ext cx="11903529" cy="963385"/>
          </a:xfrm>
        </p:spPr>
        <p:txBody>
          <a:bodyPr>
            <a:normAutofit/>
          </a:bodyPr>
          <a:lstStyle/>
          <a:p>
            <a:pPr algn="ctr"/>
            <a:r>
              <a:rPr lang="uk-UA" sz="2500" b="1" dirty="0" smtClean="0"/>
              <a:t>2</a:t>
            </a:r>
            <a:r>
              <a:rPr lang="uk-UA" sz="2500" b="1" dirty="0"/>
              <a:t>. Інновації в теоріях економічного розвитку. Становлення теорії </a:t>
            </a:r>
            <a:r>
              <a:rPr lang="uk-UA" sz="2500" b="1" dirty="0" err="1"/>
              <a:t>інноватики</a:t>
            </a:r>
            <a:r>
              <a:rPr lang="uk-UA" sz="2500" b="1" dirty="0"/>
              <a:t> та її сучасні концепції</a:t>
            </a:r>
          </a:p>
        </p:txBody>
      </p:sp>
      <p:sp>
        <p:nvSpPr>
          <p:cNvPr id="3" name="Выноска со стрелкой вправо 2"/>
          <p:cNvSpPr/>
          <p:nvPr/>
        </p:nvSpPr>
        <p:spPr>
          <a:xfrm>
            <a:off x="741872" y="2424023"/>
            <a:ext cx="3786996" cy="332979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0" u="none" strike="noStrike" baseline="0" dirty="0" err="1" smtClean="0">
                <a:solidFill>
                  <a:srgbClr val="000000"/>
                </a:solidFill>
                <a:latin typeface="Times New Roman" panose="02020603050405020304" pitchFamily="18" charset="0"/>
              </a:rPr>
              <a:t>Інноваційний</a:t>
            </a:r>
            <a:r>
              <a:rPr lang="ru-RU" b="1" i="0" u="none" strike="noStrike" baseline="0" dirty="0" smtClean="0">
                <a:solidFill>
                  <a:srgbClr val="000000"/>
                </a:solidFill>
                <a:latin typeface="Times New Roman" panose="02020603050405020304" pitchFamily="18" charset="0"/>
              </a:rPr>
              <a:t> цикл -</a:t>
            </a:r>
            <a:r>
              <a:rPr lang="ru-RU" b="0" i="0" u="none" strike="noStrike" baseline="0" dirty="0" smtClean="0">
                <a:solidFill>
                  <a:srgbClr val="000000"/>
                </a:solidFill>
                <a:latin typeface="Times New Roman" panose="02020603050405020304" pitchFamily="18" charset="0"/>
              </a:rPr>
              <a:t> коло </a:t>
            </a:r>
            <a:r>
              <a:rPr lang="ru-RU" b="0" i="0" u="none" strike="noStrike" baseline="0" dirty="0" err="1" smtClean="0">
                <a:solidFill>
                  <a:srgbClr val="000000"/>
                </a:solidFill>
                <a:latin typeface="Times New Roman" panose="02020603050405020304" pitchFamily="18" charset="0"/>
              </a:rPr>
              <a:t>інноваційних</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процесів</a:t>
            </a:r>
            <a:r>
              <a:rPr lang="ru-RU" b="0" i="0" u="none" strike="noStrike" baseline="0" dirty="0" smtClean="0">
                <a:solidFill>
                  <a:srgbClr val="000000"/>
                </a:solidFill>
                <a:latin typeface="Times New Roman" panose="02020603050405020304" pitchFamily="18" charset="0"/>
              </a:rPr>
              <a:t>, новин, </a:t>
            </a:r>
            <a:r>
              <a:rPr lang="ru-RU" b="0" i="0" u="none" strike="noStrike" baseline="0" dirty="0" err="1" smtClean="0">
                <a:solidFill>
                  <a:srgbClr val="000000"/>
                </a:solidFill>
                <a:latin typeface="Times New Roman" panose="02020603050405020304" pitchFamily="18" charset="0"/>
              </a:rPr>
              <a:t>нововведень</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які</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реалізуються</a:t>
            </a:r>
            <a:r>
              <a:rPr lang="ru-RU" b="0" i="0" u="none" strike="noStrike" baseline="0" dirty="0" smtClean="0">
                <a:solidFill>
                  <a:srgbClr val="000000"/>
                </a:solidFill>
                <a:latin typeface="Times New Roman" panose="02020603050405020304" pitchFamily="18" charset="0"/>
              </a:rPr>
              <a:t> в </a:t>
            </a:r>
            <a:r>
              <a:rPr lang="ru-RU" b="0" i="0" u="none" strike="noStrike" baseline="0" dirty="0" err="1" smtClean="0">
                <a:solidFill>
                  <a:srgbClr val="000000"/>
                </a:solidFill>
                <a:latin typeface="Times New Roman" panose="02020603050405020304" pitchFamily="18" charset="0"/>
              </a:rPr>
              <a:t>системі</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певного</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технологічного</a:t>
            </a:r>
            <a:r>
              <a:rPr lang="ru-RU" b="0" i="0" u="none" strike="noStrike" baseline="0" dirty="0" smtClean="0">
                <a:solidFill>
                  <a:srgbClr val="000000"/>
                </a:solidFill>
                <a:latin typeface="Times New Roman" panose="02020603050405020304" pitchFamily="18" charset="0"/>
              </a:rPr>
              <a:t> укладу, </a:t>
            </a:r>
            <a:r>
              <a:rPr lang="ru-RU" b="0" i="0" u="none" strike="noStrike" baseline="0" dirty="0" err="1" smtClean="0">
                <a:solidFill>
                  <a:srgbClr val="000000"/>
                </a:solidFill>
                <a:latin typeface="Times New Roman" panose="02020603050405020304" pitchFamily="18" charset="0"/>
              </a:rPr>
              <a:t>забезпечуючи</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прогресивний</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розвиток</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суспільства</a:t>
            </a:r>
            <a:r>
              <a:rPr lang="ru-RU" b="0" i="0" u="none" strike="noStrike" baseline="0" dirty="0" smtClean="0">
                <a:solidFill>
                  <a:srgbClr val="000000"/>
                </a:solidFill>
                <a:latin typeface="Times New Roman" panose="02020603050405020304" pitchFamily="18" charset="0"/>
              </a:rPr>
              <a:t>. </a:t>
            </a:r>
            <a:endParaRPr lang="uk-UA" dirty="0"/>
          </a:p>
        </p:txBody>
      </p:sp>
      <p:pic>
        <p:nvPicPr>
          <p:cNvPr id="4" name="Рисунок 3"/>
          <p:cNvPicPr>
            <a:picLocks noChangeAspect="1"/>
          </p:cNvPicPr>
          <p:nvPr/>
        </p:nvPicPr>
        <p:blipFill rotWithShape="1">
          <a:blip r:embed="rId2"/>
          <a:srcRect l="29768" t="34964" r="18864" b="16015"/>
          <a:stretch/>
        </p:blipFill>
        <p:spPr>
          <a:xfrm>
            <a:off x="5090745" y="1925516"/>
            <a:ext cx="6567855" cy="3525715"/>
          </a:xfrm>
          <a:prstGeom prst="rect">
            <a:avLst/>
          </a:prstGeom>
        </p:spPr>
      </p:pic>
      <p:sp>
        <p:nvSpPr>
          <p:cNvPr id="5" name="Прямоугольник 4"/>
          <p:cNvSpPr/>
          <p:nvPr/>
        </p:nvSpPr>
        <p:spPr>
          <a:xfrm>
            <a:off x="7169730" y="5753819"/>
            <a:ext cx="3110339" cy="307777"/>
          </a:xfrm>
          <a:prstGeom prst="rect">
            <a:avLst/>
          </a:prstGeom>
        </p:spPr>
        <p:txBody>
          <a:bodyPr wrap="none">
            <a:spAutoFit/>
          </a:bodyPr>
          <a:lstStyle/>
          <a:p>
            <a:r>
              <a:rPr lang="uk-UA" sz="1400" b="0" i="1" u="none" strike="noStrike" baseline="0" dirty="0" smtClean="0">
                <a:solidFill>
                  <a:srgbClr val="000000"/>
                </a:solidFill>
                <a:latin typeface="Times New Roman" panose="02020603050405020304" pitchFamily="18" charset="0"/>
              </a:rPr>
              <a:t>Рушійні сили інноваційного розвитку </a:t>
            </a:r>
            <a:endParaRPr lang="uk-UA" i="1" dirty="0"/>
          </a:p>
        </p:txBody>
      </p:sp>
    </p:spTree>
    <p:extLst>
      <p:ext uri="{BB962C8B-B14F-4D97-AF65-F5344CB8AC3E}">
        <p14:creationId xmlns:p14="http://schemas.microsoft.com/office/powerpoint/2010/main" val="4092316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Вертикальный свиток 2"/>
          <p:cNvSpPr/>
          <p:nvPr/>
        </p:nvSpPr>
        <p:spPr>
          <a:xfrm>
            <a:off x="702129" y="495300"/>
            <a:ext cx="3575957" cy="4925785"/>
          </a:xfrm>
          <a:prstGeom prst="verticalScroll">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500" b="1">
                <a:solidFill>
                  <a:schemeClr val="tx1"/>
                </a:solidFill>
              </a:rPr>
              <a:t>Інноватика </a:t>
            </a:r>
            <a:r>
              <a:rPr lang="uk-UA" sz="2500">
                <a:solidFill>
                  <a:schemeClr val="tx1"/>
                </a:solidFill>
              </a:rPr>
              <a:t>– галузь знань, що охоплює питання методології й організації інноваційної діяльності. </a:t>
            </a:r>
          </a:p>
        </p:txBody>
      </p:sp>
      <p:pic>
        <p:nvPicPr>
          <p:cNvPr id="2054" name="Picture 6" descr="Що таке інновації? Приклади, види інноваці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0172" y="495300"/>
            <a:ext cx="2943680" cy="2778018"/>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4931228" y="3666759"/>
            <a:ext cx="6466113" cy="1754326"/>
          </a:xfrm>
          <a:prstGeom prst="rect">
            <a:avLst/>
          </a:prstGeom>
        </p:spPr>
        <p:txBody>
          <a:bodyPr wrap="square">
            <a:spAutoFit/>
          </a:bodyPr>
          <a:lstStyle/>
          <a:p>
            <a:pPr algn="just"/>
            <a:r>
              <a:rPr lang="uk-UA" b="0" i="1" u="none" strike="noStrike" baseline="0" dirty="0" err="1" smtClean="0">
                <a:solidFill>
                  <a:srgbClr val="000000"/>
                </a:solidFill>
                <a:latin typeface="Times New Roman" panose="02020603050405020304" pitchFamily="18" charset="0"/>
              </a:rPr>
              <a:t>Інноватика</a:t>
            </a:r>
            <a:r>
              <a:rPr lang="uk-UA" b="0" i="1" u="none" strike="noStrike" baseline="0" dirty="0" smtClean="0">
                <a:solidFill>
                  <a:srgbClr val="000000"/>
                </a:solidFill>
                <a:latin typeface="Times New Roman" panose="02020603050405020304" pitchFamily="18" charset="0"/>
              </a:rPr>
              <a:t> вивчає закономірності процесів розвитку, формування новацій, нововведень, механізмів управління змінами, подолання опору нововведенням, адаптації до них людини, використання та поширення інноваційних потоків, інноваційної діяльності, їх вплив на сферу конкуренції, на розвиток суспільства в цілому. </a:t>
            </a:r>
            <a:endParaRPr lang="uk-UA" i="1" dirty="0"/>
          </a:p>
        </p:txBody>
      </p:sp>
    </p:spTree>
    <p:extLst>
      <p:ext uri="{BB962C8B-B14F-4D97-AF65-F5344CB8AC3E}">
        <p14:creationId xmlns:p14="http://schemas.microsoft.com/office/powerpoint/2010/main" val="3414189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7966" y="279004"/>
            <a:ext cx="8014886" cy="477054"/>
          </a:xfrm>
          <a:prstGeom prst="rect">
            <a:avLst/>
          </a:prstGeom>
        </p:spPr>
        <p:txBody>
          <a:bodyPr wrap="none">
            <a:spAutoFit/>
          </a:bodyPr>
          <a:lstStyle/>
          <a:p>
            <a:r>
              <a:rPr lang="uk-UA" sz="2500" b="1" i="0" u="none" strike="noStrike" baseline="0" dirty="0" smtClean="0">
                <a:solidFill>
                  <a:srgbClr val="000000"/>
                </a:solidFill>
                <a:latin typeface="Times New Roman" panose="02020603050405020304" pitchFamily="18" charset="0"/>
              </a:rPr>
              <a:t>Теорія інноваційного розвитку та її сучасні концепції </a:t>
            </a:r>
            <a:endParaRPr lang="uk-UA" sz="2500" b="1" dirty="0"/>
          </a:p>
        </p:txBody>
      </p:sp>
      <p:graphicFrame>
        <p:nvGraphicFramePr>
          <p:cNvPr id="3" name="Схема 2"/>
          <p:cNvGraphicFramePr/>
          <p:nvPr>
            <p:extLst>
              <p:ext uri="{D42A27DB-BD31-4B8C-83A1-F6EECF244321}">
                <p14:modId xmlns:p14="http://schemas.microsoft.com/office/powerpoint/2010/main" val="3219580192"/>
              </p:ext>
            </p:extLst>
          </p:nvPr>
        </p:nvGraphicFramePr>
        <p:xfrm>
          <a:off x="638355" y="1354347"/>
          <a:ext cx="10584611" cy="42528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4510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05219" y="158234"/>
            <a:ext cx="8014886" cy="477054"/>
          </a:xfrm>
          <a:prstGeom prst="rect">
            <a:avLst/>
          </a:prstGeom>
        </p:spPr>
        <p:txBody>
          <a:bodyPr wrap="none">
            <a:spAutoFit/>
          </a:bodyPr>
          <a:lstStyle/>
          <a:p>
            <a:r>
              <a:rPr lang="uk-UA" sz="2500" b="1" i="0" u="none" strike="noStrike" baseline="0" dirty="0" smtClean="0">
                <a:solidFill>
                  <a:srgbClr val="000000"/>
                </a:solidFill>
                <a:latin typeface="Times New Roman" panose="02020603050405020304" pitchFamily="18" charset="0"/>
              </a:rPr>
              <a:t>Теорія інноваційного розвитку та її сучасні концепції </a:t>
            </a:r>
            <a:endParaRPr lang="uk-UA" sz="2500" b="1" dirty="0"/>
          </a:p>
        </p:txBody>
      </p:sp>
      <p:graphicFrame>
        <p:nvGraphicFramePr>
          <p:cNvPr id="3" name="Схема 2"/>
          <p:cNvGraphicFramePr/>
          <p:nvPr>
            <p:extLst>
              <p:ext uri="{D42A27DB-BD31-4B8C-83A1-F6EECF244321}">
                <p14:modId xmlns:p14="http://schemas.microsoft.com/office/powerpoint/2010/main" val="3447439628"/>
              </p:ext>
            </p:extLst>
          </p:nvPr>
        </p:nvGraphicFramePr>
        <p:xfrm>
          <a:off x="945071" y="1207698"/>
          <a:ext cx="10597072" cy="48875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327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Другая 1">
      <a:majorFont>
        <a:latin typeface="Times New Roman"/>
        <a:ea typeface=""/>
        <a:cs typeface=""/>
      </a:majorFont>
      <a:minorFont>
        <a:latin typeface="Times New Roman"/>
        <a:ea typeface=""/>
        <a:cs typeface=""/>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82</TotalTime>
  <Words>1064</Words>
  <Application>Microsoft Office PowerPoint</Application>
  <PresentationFormat>Широкоэкранный</PresentationFormat>
  <Paragraphs>82</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Calibri</vt:lpstr>
      <vt:lpstr>Times New Roman</vt:lpstr>
      <vt:lpstr>Wingdings</vt:lpstr>
      <vt:lpstr>Ретро</vt:lpstr>
      <vt:lpstr>Управління інноваціями</vt:lpstr>
      <vt:lpstr>План</vt:lpstr>
      <vt:lpstr>1. Інновації: сутність та класифікація </vt:lpstr>
      <vt:lpstr>Презентация PowerPoint</vt:lpstr>
      <vt:lpstr>Презентация PowerPoint</vt:lpstr>
      <vt:lpstr>2. Інновації в теоріях економічного розвитку. Становлення теорії інноватики та її сучасні концепції</vt:lpstr>
      <vt:lpstr>Презентация PowerPoint</vt:lpstr>
      <vt:lpstr>Презентация PowerPoint</vt:lpstr>
      <vt:lpstr>Презентация PowerPoint</vt:lpstr>
      <vt:lpstr>3. Основні тенденції розвитку економіки </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інноваціями</dc:title>
  <dc:creator>root</dc:creator>
  <cp:lastModifiedBy>root</cp:lastModifiedBy>
  <cp:revision>18</cp:revision>
  <dcterms:created xsi:type="dcterms:W3CDTF">2023-02-17T06:46:48Z</dcterms:created>
  <dcterms:modified xsi:type="dcterms:W3CDTF">2024-02-05T06:44:51Z</dcterms:modified>
</cp:coreProperties>
</file>