
<file path=[Content_Types].xml><?xml version="1.0" encoding="utf-8"?>
<Types xmlns="http://schemas.openxmlformats.org/package/2006/content-types">
  <Default Extension="jpeg" ContentType="image/jpeg"/>
  <Default Extension="JPG" ContentType="image/.jp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4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5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handoutMasterIdLst>
    <p:handoutMasterId r:id="rId9"/>
  </p:handoutMasterIdLst>
  <p:sldIdLst>
    <p:sldId id="256" r:id="rId3"/>
    <p:sldId id="257" r:id="rId4"/>
    <p:sldId id="259" r:id="rId5"/>
    <p:sldId id="258" r:id="rId6"/>
    <p:sldId id="260" r:id="rId7"/>
  </p:sldIdLst>
  <p:sldSz cx="12192000" cy="6858000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59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B2B2"/>
    <a:srgbClr val="202020"/>
    <a:srgbClr val="323232"/>
    <a:srgbClr val="CC3300"/>
    <a:srgbClr val="CC0000"/>
    <a:srgbClr val="FF3300"/>
    <a:srgbClr val="990000"/>
    <a:srgbClr val="FF8D41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2278" autoAdjust="0"/>
    <p:restoredTop sz="94660"/>
  </p:normalViewPr>
  <p:slideViewPr>
    <p:cSldViewPr snapToGrid="0" showGuides="1">
      <p:cViewPr varScale="1">
        <p:scale>
          <a:sx n="117" d="100"/>
          <a:sy n="117" d="100"/>
        </p:scale>
        <p:origin x="510" y="102"/>
      </p:cViewPr>
      <p:guideLst>
        <p:guide orient="horz" pos="2159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handoutMaster" Target="handoutMasters/handoutMaster1.xml"/><Relationship Id="rId8" Type="http://schemas.openxmlformats.org/officeDocument/2006/relationships/notesMaster" Target="notesMasters/notesMaster1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2" Type="http://schemas.openxmlformats.org/officeDocument/2006/relationships/tableStyles" Target="tableStyles.xml"/><Relationship Id="rId11" Type="http://schemas.openxmlformats.org/officeDocument/2006/relationships/viewProps" Target="viewProps.xml"/><Relationship Id="rId10" Type="http://schemas.openxmlformats.org/officeDocument/2006/relationships/presProps" Target="presProps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4023812" y="0"/>
            <a:ext cx="3078290" cy="51349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45"/>
            </a:lvl1pPr>
          </a:lstStyle>
          <a:p>
            <a:fld id="{0F9B84EA-7D68-4D60-9CB1-D50884785D1C}" type="datetimeFigureOut">
              <a:rPr lang="en-US" smtClean="0"/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45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023812" y="9720804"/>
            <a:ext cx="3078290" cy="51349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45"/>
            </a:lvl1pPr>
          </a:lstStyle>
          <a:p>
            <a:fld id="{8D4E0FC9-F1F8-4FAE-9988-3BA365CFD46F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dt" idx="1"/>
          </p:nvPr>
        </p:nvSpPr>
        <p:spPr>
          <a:xfrm>
            <a:off x="4024313" y="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C8D182-E4C8-4120-9249-FC9774456FFA}" type="datetimeFigureOut">
              <a:rPr lang="en-US" smtClean="0"/>
            </a:fld>
            <a:endParaRPr lang="en-US"/>
          </a:p>
        </p:txBody>
      </p:sp>
      <p:sp>
        <p:nvSpPr>
          <p:cNvPr id="4" name="Slide Image Placehoder 3"/>
          <p:cNvSpPr>
            <a:spLocks noGrp="1" noRot="1" noChangeAspect="1"/>
          </p:cNvSpPr>
          <p:nvPr>
            <p:ph type="sldImg" idx="2"/>
          </p:nvPr>
        </p:nvSpPr>
        <p:spPr>
          <a:xfrm>
            <a:off x="482600" y="1279525"/>
            <a:ext cx="6140450" cy="3454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 Placeholder 4"/>
          <p:cNvSpPr>
            <a:spLocks noGrp="1"/>
          </p:cNvSpPr>
          <p:nvPr>
            <p:ph type="body" sz="quarter" idx="3"/>
          </p:nvPr>
        </p:nvSpPr>
        <p:spPr>
          <a:xfrm>
            <a:off x="711200" y="4926013"/>
            <a:ext cx="5683250" cy="402907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  <a:endParaRPr lang="en-US"/>
          </a:p>
          <a:p>
            <a:pPr lvl="1"/>
            <a:r>
              <a:rPr lang="en-US"/>
              <a:t>Second level</a:t>
            </a:r>
            <a:endParaRPr lang="en-US"/>
          </a:p>
          <a:p>
            <a:pPr lvl="2"/>
            <a:r>
              <a:rPr lang="en-US"/>
              <a:t>Third level</a:t>
            </a:r>
            <a:endParaRPr lang="en-US"/>
          </a:p>
          <a:p>
            <a:pPr lvl="3"/>
            <a:r>
              <a:rPr lang="en-US"/>
              <a:t>Fourth level</a:t>
            </a:r>
            <a:endParaRPr lang="en-US"/>
          </a:p>
          <a:p>
            <a:pPr lvl="4"/>
            <a:r>
              <a:rPr lang="en-US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721850"/>
            <a:ext cx="3078163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024313" y="9721850"/>
            <a:ext cx="3078162" cy="5127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D0DACE-38E0-42D2-9336-2B707D34BC6D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 showMasterSp="0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9050"/>
            <a:ext cx="12206817" cy="686752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2063751" y="1701800"/>
            <a:ext cx="9211733" cy="1082675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zh-CN" noProof="0" smtClean="0"/>
              <a:t>Click to edit Master title style</a:t>
            </a:r>
            <a:endParaRPr lang="en-US" altLang="zh-CN" noProof="0" smtClean="0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2063751" y="2927350"/>
            <a:ext cx="9218083" cy="1752600"/>
          </a:xfrm>
        </p:spPr>
        <p:txBody>
          <a:bodyPr/>
          <a:lstStyle>
            <a:lvl1pPr marL="0" indent="0" algn="r">
              <a:buFontTx/>
              <a:buNone/>
              <a:defRPr>
                <a:solidFill>
                  <a:schemeClr val="bg1"/>
                </a:solidFill>
              </a:defRPr>
            </a:lvl1pPr>
          </a:lstStyle>
          <a:p>
            <a:pPr lvl="0"/>
            <a:r>
              <a:rPr lang="en-US" altLang="zh-CN" noProof="0" smtClean="0"/>
              <a:t>Click to edit Master subtitle style</a:t>
            </a:r>
            <a:endParaRPr lang="en-US" altLang="zh-CN" noProof="0" smtClean="0"/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190500"/>
            <a:ext cx="2743200" cy="59372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190500"/>
            <a:ext cx="8026400" cy="59372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Замещающая дата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5" name="Замещающий 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6" name="Замещающий 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40317" y="1681163"/>
            <a:ext cx="5158316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40317" y="2505075"/>
            <a:ext cx="5158316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71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71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Замещающая дата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8" name="Замещающий 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9" name="Замещающий 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Замещающая дата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4" name="Замещающий 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5" name="Замещающий 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мещающая дата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60FBDFE-C587-4B4C-A407-44438C67B59E}" type="datetimeFigureOut">
              <a:rPr lang="en-US" smtClean="0"/>
            </a:fld>
            <a:endParaRPr lang="en-US"/>
          </a:p>
        </p:txBody>
      </p:sp>
      <p:sp>
        <p:nvSpPr>
          <p:cNvPr id="3" name="Замещающий 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/>
          </a:p>
        </p:txBody>
      </p:sp>
      <p:sp>
        <p:nvSpPr>
          <p:cNvPr id="4" name="Замещающий 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49AE70B2-8BF9-45C0-BB95-33D1B9D3A854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717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fld id="{078FD23A-2F78-4156-BB62-C393E2F1F45C}" type="slidenum">
              <a:rPr kumimoji="0" lang="en-US" altLang="zh-CN" sz="1400" b="0" i="0" u="none" strike="noStrike" kern="1200" cap="none" spc="0" normalizeH="0" baseline="0" noProof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</a:fld>
            <a:endParaRPr kumimoji="0" lang="en-US" altLang="zh-CN" sz="14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40317" y="457200"/>
            <a:ext cx="393276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717" y="987425"/>
            <a:ext cx="6172200" cy="4873625"/>
          </a:xfrm>
        </p:spPr>
        <p:txBody>
          <a:bodyPr vert="horz" wrap="square" lIns="91440" tIns="45720" rIns="91440" bIns="45720" numCol="1" anchor="t" anchorCtr="0" compatLnSpc="1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en-US" sz="3200" b="0" i="0" u="none" strike="noStrike" kern="1200" cap="none" spc="0" normalizeH="0" baseline="0" noProof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40317" y="2057400"/>
            <a:ext cx="393276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  <p:sp>
        <p:nvSpPr>
          <p:cNvPr id="5" name="Замещающая дата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9EFD9D74-47D9-4702-A33C-335B63B48DBF}" type="datetimeFigureOut">
              <a:rPr lang="en-US" smtClean="0"/>
            </a:fld>
            <a:endParaRPr lang="en-US" dirty="0"/>
          </a:p>
        </p:txBody>
      </p:sp>
      <p:sp>
        <p:nvSpPr>
          <p:cNvPr id="6" name="Замещающий 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endParaRPr lang="en-US" dirty="0"/>
          </a:p>
        </p:txBody>
      </p:sp>
      <p:sp>
        <p:nvSpPr>
          <p:cNvPr id="7" name="Замещающий 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FABC47A4-756D-490B-A52F-7D9E2C9FC05F}" type="slidenum">
              <a:rPr lang="en-US" smtClean="0"/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2.jpe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1026" name="Picture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p>
            <a:pPr lvl="0"/>
            <a:r>
              <a:rPr lang="en-US" altLang="zh-CN" dirty="0"/>
              <a:t>Click to edit Master title style</a:t>
            </a:r>
            <a:endParaRPr lang="en-US" altLang="zh-CN" dirty="0"/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p>
            <a:pPr lvl="0"/>
            <a:r>
              <a:rPr lang="en-US" altLang="zh-CN" dirty="0"/>
              <a:t>Click to edit Master text styles</a:t>
            </a:r>
            <a:endParaRPr lang="en-US" altLang="zh-CN" dirty="0"/>
          </a:p>
          <a:p>
            <a:pPr lvl="1"/>
            <a:r>
              <a:rPr lang="en-US" altLang="zh-CN" dirty="0"/>
              <a:t>Second level</a:t>
            </a:r>
            <a:endParaRPr lang="en-US" altLang="zh-CN" dirty="0"/>
          </a:p>
          <a:p>
            <a:pPr lvl="2"/>
            <a:r>
              <a:rPr lang="en-US" altLang="zh-CN" dirty="0"/>
              <a:t>Third level</a:t>
            </a:r>
            <a:endParaRPr lang="en-US" altLang="zh-CN" dirty="0"/>
          </a:p>
          <a:p>
            <a:pPr lvl="3"/>
            <a:r>
              <a:rPr lang="en-US" altLang="zh-CN" dirty="0"/>
              <a:t>Fourth level</a:t>
            </a:r>
            <a:endParaRPr lang="en-US" altLang="zh-CN" dirty="0"/>
          </a:p>
          <a:p>
            <a:pPr lvl="4"/>
            <a:r>
              <a:rPr lang="en-US" altLang="zh-CN" dirty="0"/>
              <a:t>Fifth level</a:t>
            </a:r>
            <a:endParaRPr lang="en-US" altLang="zh-CN" dirty="0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760FBDFE-C587-4B4C-A407-44438C67B59E}" type="datetimeFigureOut">
              <a:rPr lang="en-US" smtClean="0"/>
            </a:fld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49AE70B2-8BF9-45C0-BB95-33D1B9D3A854}" type="slidenum">
              <a:rPr lang="en-US" smtClean="0"/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rtl="0" fontAlgn="base">
        <a:spcBef>
          <a:spcPct val="0"/>
        </a:spcBef>
        <a:spcAft>
          <a:spcPct val="0"/>
        </a:spcAft>
        <a:defRPr sz="3600" kern="1200">
          <a:solidFill>
            <a:schemeClr val="bg1"/>
          </a:solidFill>
          <a:latin typeface="+mj-lt"/>
          <a:ea typeface="+mj-ea"/>
          <a:cs typeface="+mj-cs"/>
        </a:defRPr>
      </a:lvl1pPr>
      <a:lvl2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r" rtl="0" fontAlgn="base">
        <a:spcBef>
          <a:spcPct val="0"/>
        </a:spcBef>
        <a:spcAft>
          <a:spcPct val="0"/>
        </a:spcAft>
        <a:defRPr sz="3600">
          <a:solidFill>
            <a:schemeClr val="bg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.xml"/><Relationship Id="rId1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Изображение 3" descr="present-perfect-simple-presentation_82509_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607820" y="58420"/>
            <a:ext cx="9528175" cy="674179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Замещающее содержимое 3" descr="Present-Perfect-Affirmative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1989455" y="130810"/>
            <a:ext cx="8794750" cy="6596380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Замещающее содержимое 3" descr="Present-Perfect-Negative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033905" y="190500"/>
            <a:ext cx="8824595" cy="661924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4" name="Замещающее содержимое 3" descr="Present-Perfect-Interrogative"/>
          <p:cNvPicPr>
            <a:picLocks noChangeAspect="1"/>
          </p:cNvPicPr>
          <p:nvPr>
            <p:ph idx="1"/>
          </p:nvPr>
        </p:nvPicPr>
        <p:blipFill>
          <a:blip r:embed="rId1"/>
          <a:stretch>
            <a:fillRect/>
          </a:stretch>
        </p:blipFill>
        <p:spPr>
          <a:xfrm>
            <a:off x="2235200" y="180340"/>
            <a:ext cx="8661400" cy="6496685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p>
            <a:pPr algn="ctr"/>
            <a:r>
              <a:rPr lang="en-US" altLang="ru-RU"/>
              <a:t>KEY WORDS</a:t>
            </a:r>
            <a:endParaRPr lang="en-US" altLang="ru-RU"/>
          </a:p>
        </p:txBody>
      </p:sp>
      <p:sp>
        <p:nvSpPr>
          <p:cNvPr id="3" name="Замещающее содержимое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ru-RU" altLang="en-US" sz="1800" b="1">
                <a:solidFill>
                  <a:schemeClr val="accent1">
                    <a:lumMod val="75000"/>
                  </a:schemeClr>
                </a:solidFill>
              </a:rPr>
              <a:t>ever</a:t>
            </a:r>
            <a:r>
              <a:rPr lang="ru-RU" altLang="en-US" sz="1800"/>
              <a:t> - коли-небудь,  Have you ever heard about it? — Ви колись чули про це?</a:t>
            </a:r>
            <a:endParaRPr lang="ru-RU" altLang="en-US" sz="1800"/>
          </a:p>
          <a:p>
            <a:r>
              <a:rPr lang="ru-RU" altLang="en-US" sz="1800"/>
              <a:t>   </a:t>
            </a:r>
            <a:r>
              <a:rPr lang="ru-RU" altLang="en-US" sz="1800" b="1">
                <a:solidFill>
                  <a:schemeClr val="accent1">
                    <a:lumMod val="75000"/>
                  </a:schemeClr>
                </a:solidFill>
              </a:rPr>
              <a:t>  never</a:t>
            </a:r>
            <a:r>
              <a:rPr lang="ru-RU" altLang="en-US" sz="1800"/>
              <a:t> - ніколи  She’s never been to Mexico. — Вона ніколи не була у Мексиці.</a:t>
            </a:r>
            <a:endParaRPr lang="ru-RU" altLang="en-US" sz="1800"/>
          </a:p>
          <a:p>
            <a:r>
              <a:rPr lang="ru-RU" altLang="en-US" sz="1800"/>
              <a:t>     </a:t>
            </a:r>
            <a:r>
              <a:rPr lang="ru-RU" altLang="en-US" sz="1800" b="1">
                <a:solidFill>
                  <a:schemeClr val="accent1">
                    <a:lumMod val="75000"/>
                  </a:schemeClr>
                </a:solidFill>
              </a:rPr>
              <a:t>recently </a:t>
            </a:r>
            <a:r>
              <a:rPr lang="ru-RU" altLang="en-US" sz="1800"/>
              <a:t>- нещодавно; He's been ill quite often recently. — Останнім часом він часто хворіє.</a:t>
            </a:r>
            <a:endParaRPr lang="ru-RU" altLang="en-US" sz="1800"/>
          </a:p>
          <a:p>
            <a:r>
              <a:rPr lang="ru-RU" altLang="en-US" sz="1800"/>
              <a:t>    </a:t>
            </a:r>
            <a:r>
              <a:rPr lang="ru-RU" altLang="en-US" sz="1800" b="1">
                <a:solidFill>
                  <a:schemeClr val="accent1">
                    <a:lumMod val="75000"/>
                  </a:schemeClr>
                </a:solidFill>
              </a:rPr>
              <a:t> lately </a:t>
            </a:r>
            <a:r>
              <a:rPr lang="ru-RU" altLang="en-US" sz="1800"/>
              <a:t>- останнім часом,  I haven’t received any letters from him lately.</a:t>
            </a:r>
            <a:endParaRPr lang="ru-RU" altLang="en-US" sz="1800"/>
          </a:p>
          <a:p>
            <a:r>
              <a:rPr lang="ru-RU" altLang="en-US" sz="1800"/>
              <a:t>   </a:t>
            </a:r>
            <a:r>
              <a:rPr lang="ru-RU" altLang="en-US" sz="1800" b="1">
                <a:solidFill>
                  <a:schemeClr val="accent1">
                    <a:lumMod val="75000"/>
                  </a:schemeClr>
                </a:solidFill>
              </a:rPr>
              <a:t>  just </a:t>
            </a:r>
            <a:r>
              <a:rPr lang="ru-RU" altLang="en-US" sz="1800"/>
              <a:t>— щойно. The taxi </a:t>
            </a:r>
            <a:r>
              <a:rPr lang="en-US" altLang="ru-RU" sz="1800"/>
              <a:t>has just</a:t>
            </a:r>
            <a:r>
              <a:rPr lang="ru-RU" altLang="en-US" sz="1800"/>
              <a:t> arrived. </a:t>
            </a:r>
            <a:endParaRPr lang="ru-RU" altLang="en-US" sz="1800"/>
          </a:p>
          <a:p>
            <a:r>
              <a:rPr lang="ru-RU" altLang="en-US" sz="1800"/>
              <a:t>    </a:t>
            </a:r>
            <a:r>
              <a:rPr lang="ru-RU" altLang="en-US" sz="1800" b="1">
                <a:solidFill>
                  <a:schemeClr val="accent1">
                    <a:lumMod val="75000"/>
                  </a:schemeClr>
                </a:solidFill>
              </a:rPr>
              <a:t> already</a:t>
            </a:r>
            <a:r>
              <a:rPr lang="ru-RU" altLang="en-US" sz="1800"/>
              <a:t> - вже  We’ve already told you what happened. — Ми вже вам розповіли, що трапилося.</a:t>
            </a:r>
            <a:endParaRPr lang="ru-RU" altLang="en-US" sz="1800"/>
          </a:p>
          <a:p>
            <a:r>
              <a:rPr lang="ru-RU" altLang="en-US" sz="1800" b="1">
                <a:solidFill>
                  <a:schemeClr val="accent1">
                    <a:lumMod val="75000"/>
                  </a:schemeClr>
                </a:solidFill>
              </a:rPr>
              <a:t>yet</a:t>
            </a:r>
            <a:r>
              <a:rPr lang="ru-RU" altLang="en-US" sz="1800"/>
              <a:t> - ще не, досі (у питаннях і </a:t>
            </a:r>
            <a:r>
              <a:rPr lang="uk-UA" altLang="ru-RU" sz="1800"/>
              <a:t>заперечних </a:t>
            </a:r>
            <a:r>
              <a:rPr lang="ru-RU" altLang="en-US" sz="1800"/>
              <a:t>реченнях) e.g. He hasn't seen the film yet. — Він ще не дивився цей фільм.</a:t>
            </a:r>
            <a:endParaRPr lang="ru-RU" altLang="en-US" sz="1800"/>
          </a:p>
          <a:p>
            <a:r>
              <a:rPr lang="ru-RU" altLang="en-US" sz="1800"/>
              <a:t>  </a:t>
            </a:r>
            <a:r>
              <a:rPr lang="ru-RU" altLang="en-US" sz="1800" b="1">
                <a:solidFill>
                  <a:schemeClr val="accent1">
                    <a:lumMod val="75000"/>
                  </a:schemeClr>
                </a:solidFill>
              </a:rPr>
              <a:t>   for</a:t>
            </a:r>
            <a:r>
              <a:rPr lang="ru-RU" altLang="en-US" sz="1800"/>
              <a:t> - протягом e.g. We’ve known each other for half a year. — Ми знаємо один одного півроку.</a:t>
            </a:r>
            <a:endParaRPr lang="ru-RU" altLang="en-US" sz="1800"/>
          </a:p>
          <a:p>
            <a:r>
              <a:rPr lang="ru-RU" altLang="en-US" sz="1800"/>
              <a:t>     </a:t>
            </a:r>
            <a:r>
              <a:rPr lang="ru-RU" altLang="en-US" sz="1800" b="1">
                <a:solidFill>
                  <a:schemeClr val="accent1">
                    <a:lumMod val="75000"/>
                  </a:schemeClr>
                </a:solidFill>
              </a:rPr>
              <a:t>since</a:t>
            </a:r>
            <a:r>
              <a:rPr lang="ru-RU" altLang="en-US" sz="1800"/>
              <a:t> - відтоді I had held</a:t>
            </a:r>
            <a:r>
              <a:rPr lang="en-US" altLang="ru-RU" sz="1800"/>
              <a:t> two jobs s</a:t>
            </a:r>
            <a:r>
              <a:rPr lang="ru-RU" altLang="en-US" sz="1800"/>
              <a:t>ince I graduated. — Я змінив дві роботи з того часу, як закінчив навчання.</a:t>
            </a:r>
            <a:endParaRPr lang="ru-RU" altLang="en-US" sz="1800"/>
          </a:p>
          <a:p>
            <a:r>
              <a:rPr lang="ru-RU" altLang="en-US" sz="1800"/>
              <a:t>   </a:t>
            </a:r>
            <a:r>
              <a:rPr lang="ru-RU" altLang="en-US" sz="1800" b="1">
                <a:solidFill>
                  <a:schemeClr val="accent1">
                    <a:lumMod val="75000"/>
                  </a:schemeClr>
                </a:solidFill>
              </a:rPr>
              <a:t>  this week</a:t>
            </a:r>
            <a:r>
              <a:rPr lang="ru-RU" altLang="en-US" sz="1800"/>
              <a:t> — цього тижня, this month — цього місяця, this year — цього року за умови, що вони позначають періоди часу, що ще не минули. </a:t>
            </a:r>
            <a:endParaRPr lang="ru-RU" altLang="en-US" sz="1800"/>
          </a:p>
          <a:p>
            <a:r>
              <a:rPr lang="en-US" altLang="ru-RU" sz="1800" b="1">
                <a:solidFill>
                  <a:schemeClr val="accent1">
                    <a:lumMod val="75000"/>
                  </a:schemeClr>
                </a:solidFill>
              </a:rPr>
              <a:t>today</a:t>
            </a:r>
            <a:r>
              <a:rPr lang="en-US" altLang="ru-RU" sz="1800"/>
              <a:t>- c</a:t>
            </a:r>
            <a:r>
              <a:rPr lang="uk-UA" altLang="ru-RU" sz="1800"/>
              <a:t>ьогодні</a:t>
            </a:r>
            <a:r>
              <a:rPr lang="ru-RU" altLang="en-US" sz="1800"/>
              <a:t> I haven’t seen her today. Я її сьогодні не бачив.</a:t>
            </a:r>
            <a:endParaRPr lang="ru-RU" altLang="en-US" sz="180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Communications and Dialogues">
  <a:themeElements>
    <a:clrScheme name="Communications and Dialogues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66CC"/>
      </a:accent1>
      <a:accent2>
        <a:srgbClr val="3399FF"/>
      </a:accent2>
      <a:accent3>
        <a:srgbClr val="FFFFFF"/>
      </a:accent3>
      <a:accent4>
        <a:srgbClr val="000000"/>
      </a:accent4>
      <a:accent5>
        <a:srgbClr val="AAB8E2"/>
      </a:accent5>
      <a:accent6>
        <a:srgbClr val="2D8AE7"/>
      </a:accent6>
      <a:hlink>
        <a:srgbClr val="CC3300"/>
      </a:hlink>
      <a:folHlink>
        <a:srgbClr val="996600"/>
      </a:folHlink>
    </a:clrScheme>
    <a:fontScheme name="Communications and Dialogues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Communications and Dialogues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ommunications and Dialogues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ommunications and Dialogues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66CC"/>
        </a:accent1>
        <a:accent2>
          <a:srgbClr val="3399FF"/>
        </a:accent2>
        <a:accent3>
          <a:srgbClr val="FFFFFF"/>
        </a:accent3>
        <a:accent4>
          <a:srgbClr val="000000"/>
        </a:accent4>
        <a:accent5>
          <a:srgbClr val="AAB8E2"/>
        </a:accent5>
        <a:accent6>
          <a:srgbClr val="2D8AE7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微软雅黑"/>
        <a:ea typeface=""/>
        <a:cs typeface=""/>
        <a:font script="Jpan" typeface="游ゴシック Light"/>
        <a:font script="Hang" typeface="맑은 고딕"/>
        <a:font script="Hans" typeface="微软雅黑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微软雅黑"/>
        <a:ea typeface=""/>
        <a:cs typeface=""/>
        <a:font script="Jpan" typeface="游ゴシック"/>
        <a:font script="Hang" typeface="맑은 고딕"/>
        <a:font script="Hans" typeface="微软雅黑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1016</Words>
  <Application>WPS Presentation</Application>
  <PresentationFormat>宽屏</PresentationFormat>
  <Paragraphs>14</Paragraphs>
  <Slides>5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5</vt:i4>
      </vt:variant>
    </vt:vector>
  </HeadingPairs>
  <TitlesOfParts>
    <vt:vector size="12" baseType="lpstr">
      <vt:lpstr>Arial</vt:lpstr>
      <vt:lpstr>SimSun</vt:lpstr>
      <vt:lpstr>Wingdings</vt:lpstr>
      <vt:lpstr>Microsoft YaHei</vt:lpstr>
      <vt:lpstr>Arial Unicode MS</vt:lpstr>
      <vt:lpstr>Calibri</vt:lpstr>
      <vt:lpstr>Communications and Dialogues</vt:lpstr>
      <vt:lpstr>PowerPoint 演示文稿</vt:lpstr>
      <vt:lpstr>PowerPoint 演示文稿</vt:lpstr>
      <vt:lpstr>PowerPoint 演示文稿</vt:lpstr>
      <vt:lpstr>PowerPoint 演示文稿</vt:lpstr>
      <vt:lpstr>KEY WORDS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Olga</cp:lastModifiedBy>
  <cp:revision>5</cp:revision>
  <dcterms:created xsi:type="dcterms:W3CDTF">2023-03-29T09:12:00Z</dcterms:created>
  <dcterms:modified xsi:type="dcterms:W3CDTF">2024-05-15T05:41:33Z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1049-12.2.0.16909</vt:lpwstr>
  </property>
  <property fmtid="{D5CDD505-2E9C-101B-9397-08002B2CF9AE}" pid="3" name="ICV">
    <vt:lpwstr>CFFCE939DE25410DB28CAB385DF6CBF7</vt:lpwstr>
  </property>
</Properties>
</file>