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9" r:id="rId5"/>
    <p:sldId id="258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206817" cy="6867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fontAlgn="base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Изображение 3" descr="present-perfect-simple-presentation_82509_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07820" y="58420"/>
            <a:ext cx="9528175" cy="6741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 descr="Present-Perfect-Affirmative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89455" y="130810"/>
            <a:ext cx="8794750" cy="65963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 descr="Present-Perfect-Negative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33905" y="190500"/>
            <a:ext cx="8824595" cy="66192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Замещающее содержимое 3" descr="Present-Perfect-Interrogative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35200" y="180340"/>
            <a:ext cx="8661400" cy="64966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 altLang="ru-RU"/>
              <a:t>KEY WORDS</a:t>
            </a:r>
            <a:endParaRPr lang="en-US" altLang="ru-RU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ever</a:t>
            </a:r>
            <a:r>
              <a:rPr lang="ru-RU" altLang="en-US" sz="1800"/>
              <a:t> - коли-небудь,  Have you ever heard about it? — Ви колись чули про це?</a:t>
            </a:r>
            <a:endParaRPr lang="ru-RU" altLang="en-US" sz="1800"/>
          </a:p>
          <a:p>
            <a:r>
              <a:rPr lang="ru-RU" altLang="en-US" sz="1800"/>
              <a:t>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 never</a:t>
            </a:r>
            <a:r>
              <a:rPr lang="ru-RU" altLang="en-US" sz="1800"/>
              <a:t> - ніколи  She’s never been to Mexico. — Вона ніколи не була у Мексиці.</a:t>
            </a:r>
            <a:endParaRPr lang="ru-RU" altLang="en-US" sz="1800"/>
          </a:p>
          <a:p>
            <a:r>
              <a:rPr lang="ru-RU" altLang="en-US" sz="1800"/>
              <a:t>  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recently </a:t>
            </a:r>
            <a:r>
              <a:rPr lang="ru-RU" altLang="en-US" sz="1800"/>
              <a:t>- нещодавно; He's been ill quite often recently. — Останнім часом він часто хворіє.</a:t>
            </a:r>
            <a:endParaRPr lang="ru-RU" altLang="en-US" sz="1800"/>
          </a:p>
          <a:p>
            <a:r>
              <a:rPr lang="ru-RU" altLang="en-US" sz="1800"/>
              <a:t> 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lately </a:t>
            </a:r>
            <a:r>
              <a:rPr lang="ru-RU" altLang="en-US" sz="1800"/>
              <a:t>- останнім часом,  I haven’t received any letters from him lately.</a:t>
            </a:r>
            <a:endParaRPr lang="ru-RU" altLang="en-US" sz="1800"/>
          </a:p>
          <a:p>
            <a:r>
              <a:rPr lang="ru-RU" altLang="en-US" sz="1800"/>
              <a:t>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 just </a:t>
            </a:r>
            <a:r>
              <a:rPr lang="ru-RU" altLang="en-US" sz="1800"/>
              <a:t>— щойно. The taxi </a:t>
            </a:r>
            <a:r>
              <a:rPr lang="en-US" altLang="ru-RU" sz="1800"/>
              <a:t>has just</a:t>
            </a:r>
            <a:r>
              <a:rPr lang="ru-RU" altLang="en-US" sz="1800"/>
              <a:t> arrived. </a:t>
            </a:r>
            <a:endParaRPr lang="ru-RU" altLang="en-US" sz="1800"/>
          </a:p>
          <a:p>
            <a:r>
              <a:rPr lang="ru-RU" altLang="en-US" sz="1800"/>
              <a:t> 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already</a:t>
            </a:r>
            <a:r>
              <a:rPr lang="ru-RU" altLang="en-US" sz="1800"/>
              <a:t> - вже  We’ve already told you what happened. — Ми вже вам розповіли, що трапилося.</a:t>
            </a:r>
            <a:endParaRPr lang="ru-RU" altLang="en-US" sz="1800"/>
          </a:p>
          <a:p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yet</a:t>
            </a:r>
            <a:r>
              <a:rPr lang="ru-RU" altLang="en-US" sz="1800"/>
              <a:t> - ще не, досі (у питаннях і </a:t>
            </a:r>
            <a:r>
              <a:rPr lang="uk-UA" altLang="ru-RU" sz="1800"/>
              <a:t>заперечних </a:t>
            </a:r>
            <a:r>
              <a:rPr lang="ru-RU" altLang="en-US" sz="1800"/>
              <a:t>реченнях) e.g. He hasn't seen the film yet. — Він ще не дивився цей фільм.</a:t>
            </a:r>
            <a:endParaRPr lang="ru-RU" altLang="en-US" sz="1800"/>
          </a:p>
          <a:p>
            <a:r>
              <a:rPr lang="ru-RU" altLang="en-US" sz="1800"/>
              <a:t>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  for</a:t>
            </a:r>
            <a:r>
              <a:rPr lang="ru-RU" altLang="en-US" sz="1800"/>
              <a:t> - протягом e.g. We’ve known each other for half a year. — Ми знаємо один одного півроку.</a:t>
            </a:r>
            <a:endParaRPr lang="ru-RU" altLang="en-US" sz="1800"/>
          </a:p>
          <a:p>
            <a:r>
              <a:rPr lang="ru-RU" altLang="en-US" sz="1800"/>
              <a:t>  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since</a:t>
            </a:r>
            <a:r>
              <a:rPr lang="ru-RU" altLang="en-US" sz="1800"/>
              <a:t> - відтоді I had held</a:t>
            </a:r>
            <a:r>
              <a:rPr lang="en-US" altLang="ru-RU" sz="1800"/>
              <a:t> two jobs s</a:t>
            </a:r>
            <a:r>
              <a:rPr lang="ru-RU" altLang="en-US" sz="1800"/>
              <a:t>ince I graduated. — Я змінив дві роботи з того часу, як закінчив навчання.</a:t>
            </a:r>
            <a:endParaRPr lang="ru-RU" altLang="en-US" sz="1800"/>
          </a:p>
          <a:p>
            <a:r>
              <a:rPr lang="ru-RU" altLang="en-US" sz="1800"/>
              <a:t>   </a:t>
            </a:r>
            <a:r>
              <a:rPr lang="ru-RU" altLang="en-US" sz="1800" b="1">
                <a:solidFill>
                  <a:schemeClr val="accent1">
                    <a:lumMod val="75000"/>
                  </a:schemeClr>
                </a:solidFill>
              </a:rPr>
              <a:t>  this week</a:t>
            </a:r>
            <a:r>
              <a:rPr lang="ru-RU" altLang="en-US" sz="1800"/>
              <a:t> — цього тижня, this month — цього місяця, this year — цього року за умови, що вони позначають періоди часу, що ще не минули. </a:t>
            </a:r>
            <a:endParaRPr lang="ru-RU" altLang="en-US" sz="1800"/>
          </a:p>
          <a:p>
            <a:r>
              <a:rPr lang="en-US" altLang="ru-RU" sz="1800" b="1">
                <a:solidFill>
                  <a:schemeClr val="accent1">
                    <a:lumMod val="75000"/>
                  </a:schemeClr>
                </a:solidFill>
              </a:rPr>
              <a:t>today</a:t>
            </a:r>
            <a:r>
              <a:rPr lang="en-US" altLang="ru-RU" sz="1800"/>
              <a:t>- c</a:t>
            </a:r>
            <a:r>
              <a:rPr lang="uk-UA" altLang="ru-RU" sz="1800"/>
              <a:t>ьогодні</a:t>
            </a:r>
            <a:r>
              <a:rPr lang="ru-RU" altLang="en-US" sz="1800"/>
              <a:t> I haven’t seen her today. Я її сьогодні не бачив.</a:t>
            </a:r>
            <a:endParaRPr lang="ru-RU" altLang="en-US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munications and Dialogues">
  <a:themeElements>
    <a:clrScheme name="Communications and Dialogu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Communications and Dialogu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Communications and Dialogu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munications and Dialogu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munications and Dialogu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1016</Words>
  <Application>WPS Presentation</Application>
  <PresentationFormat>宽屏</PresentationFormat>
  <Paragraphs>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Arial</vt:lpstr>
      <vt:lpstr>SimSun</vt:lpstr>
      <vt:lpstr>Wingdings</vt:lpstr>
      <vt:lpstr>Microsoft YaHei</vt:lpstr>
      <vt:lpstr>Arial Unicode MS</vt:lpstr>
      <vt:lpstr>Calibri</vt:lpstr>
      <vt:lpstr>Communications and Dialogues</vt:lpstr>
      <vt:lpstr>PowerPoint 演示文稿</vt:lpstr>
      <vt:lpstr>PowerPoint 演示文稿</vt:lpstr>
      <vt:lpstr>PowerPoint 演示文稿</vt:lpstr>
      <vt:lpstr>PowerPoint 演示文稿</vt:lpstr>
      <vt:lpstr>KEY WORDS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Olga</cp:lastModifiedBy>
  <cp:revision>5</cp:revision>
  <dcterms:created xsi:type="dcterms:W3CDTF">2023-03-29T09:12:00Z</dcterms:created>
  <dcterms:modified xsi:type="dcterms:W3CDTF">2024-05-15T05:41:33Z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1049-12.2.0.16909</vt:lpwstr>
  </property>
  <property fmtid="{D5CDD505-2E9C-101B-9397-08002B2CF9AE}" pid="3" name="ICV">
    <vt:lpwstr>CFFCE939DE25410DB28CAB385DF6CBF7</vt:lpwstr>
  </property>
</Properties>
</file>