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1BD2-6AA2-48B2-A060-2FF4308FD7EF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B7C8-BA07-4493-94CF-3031E3747365}" type="slidenum">
              <a:rPr lang="uk-UA" smtClean="0"/>
              <a:t>‹#›</a:t>
            </a:fld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1BD2-6AA2-48B2-A060-2FF4308FD7EF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B7C8-BA07-4493-94CF-3031E374736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1BD2-6AA2-48B2-A060-2FF4308FD7EF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B7C8-BA07-4493-94CF-3031E374736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1BD2-6AA2-48B2-A060-2FF4308FD7EF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B7C8-BA07-4493-94CF-3031E374736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1BD2-6AA2-48B2-A060-2FF4308FD7EF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B7C8-BA07-4493-94CF-3031E3747365}" type="slidenum">
              <a:rPr lang="uk-UA" smtClean="0"/>
              <a:t>‹#›</a:t>
            </a:fld>
            <a:endParaRPr lang="uk-UA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1BD2-6AA2-48B2-A060-2FF4308FD7EF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B7C8-BA07-4493-94CF-3031E374736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1BD2-6AA2-48B2-A060-2FF4308FD7EF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B7C8-BA07-4493-94CF-3031E3747365}" type="slidenum">
              <a:rPr lang="uk-UA" smtClean="0"/>
              <a:t>‹#›</a:t>
            </a:fld>
            <a:endParaRPr lang="uk-UA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1BD2-6AA2-48B2-A060-2FF4308FD7EF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B7C8-BA07-4493-94CF-3031E374736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1BD2-6AA2-48B2-A060-2FF4308FD7EF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B7C8-BA07-4493-94CF-3031E374736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1BD2-6AA2-48B2-A060-2FF4308FD7EF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B7C8-BA07-4493-94CF-3031E3747365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91BD2-6AA2-48B2-A060-2FF4308FD7EF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B7C8-BA07-4493-94CF-3031E374736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2291BD2-6AA2-48B2-A060-2FF4308FD7EF}" type="datetimeFigureOut">
              <a:rPr lang="uk-UA" smtClean="0"/>
              <a:t>05.04.2024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C8B7C8-BA07-4493-94CF-3031E3747365}" type="slidenum">
              <a:rPr lang="uk-UA" smtClean="0"/>
              <a:t>‹#›</a:t>
            </a:fld>
            <a:endParaRPr lang="uk-UA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Passive Voice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4612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Simple Passive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 (is, are)+V(3,-ed)</a:t>
            </a:r>
          </a:p>
          <a:p>
            <a:pPr marL="0" indent="0">
              <a:buNone/>
            </a:pPr>
            <a:r>
              <a:rPr lang="en-US" dirty="0" smtClean="0"/>
              <a:t>The book </a:t>
            </a:r>
            <a:r>
              <a:rPr lang="en-US" b="1" dirty="0" smtClean="0"/>
              <a:t>is written </a:t>
            </a:r>
            <a:r>
              <a:rPr lang="en-US" dirty="0" smtClean="0"/>
              <a:t>every day</a:t>
            </a:r>
          </a:p>
          <a:p>
            <a:pPr marL="0" indent="0">
              <a:buNone/>
            </a:pPr>
            <a:r>
              <a:rPr lang="en-US" dirty="0" smtClean="0"/>
              <a:t>Books </a:t>
            </a:r>
            <a:r>
              <a:rPr lang="en-US" b="1" dirty="0" smtClean="0"/>
              <a:t>are written </a:t>
            </a:r>
            <a:r>
              <a:rPr lang="en-US" dirty="0" smtClean="0"/>
              <a:t>every day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7771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Simple Passive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</a:t>
            </a:r>
            <a:r>
              <a:rPr lang="en-US" dirty="0" smtClean="0"/>
              <a:t>as (were)+V(3,-Ed)</a:t>
            </a:r>
          </a:p>
          <a:p>
            <a:pPr marL="0" indent="0">
              <a:buNone/>
            </a:pPr>
            <a:r>
              <a:rPr lang="en-US" dirty="0" smtClean="0"/>
              <a:t>The book </a:t>
            </a:r>
            <a:r>
              <a:rPr lang="en-US" b="1" dirty="0" smtClean="0"/>
              <a:t>was written </a:t>
            </a:r>
            <a:r>
              <a:rPr lang="en-US" dirty="0" smtClean="0"/>
              <a:t>10 years ago</a:t>
            </a:r>
          </a:p>
          <a:p>
            <a:pPr marL="0" indent="0">
              <a:buNone/>
            </a:pPr>
            <a:r>
              <a:rPr lang="en-US" dirty="0" smtClean="0"/>
              <a:t>Books </a:t>
            </a:r>
            <a:r>
              <a:rPr lang="en-US" b="1" dirty="0" smtClean="0"/>
              <a:t>were written </a:t>
            </a:r>
            <a:r>
              <a:rPr lang="en-US" dirty="0" smtClean="0"/>
              <a:t>10 years ago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330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Simple Passive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</a:t>
            </a:r>
            <a:r>
              <a:rPr lang="en-US" dirty="0" smtClean="0"/>
              <a:t>ill be +V(3, -</a:t>
            </a:r>
            <a:r>
              <a:rPr lang="en-US" dirty="0" err="1" smtClean="0"/>
              <a:t>ed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book </a:t>
            </a:r>
            <a:r>
              <a:rPr lang="en-US" b="1" dirty="0" smtClean="0"/>
              <a:t>will be written </a:t>
            </a:r>
            <a:r>
              <a:rPr lang="en-US" dirty="0" smtClean="0"/>
              <a:t>in 3 months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0325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Present Continuous Passive</a:t>
            </a:r>
            <a:endParaRPr lang="uk-UA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 (is, are)+</a:t>
            </a:r>
            <a:r>
              <a:rPr lang="en-US" dirty="0" err="1" smtClean="0"/>
              <a:t>being+V</a:t>
            </a:r>
            <a:r>
              <a:rPr lang="en-US" dirty="0" smtClean="0"/>
              <a:t>(3, -</a:t>
            </a:r>
            <a:r>
              <a:rPr lang="en-US" dirty="0" err="1" smtClean="0"/>
              <a:t>ed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The car </a:t>
            </a:r>
            <a:r>
              <a:rPr lang="en-US" b="1" dirty="0" smtClean="0"/>
              <a:t>is being repaired </a:t>
            </a:r>
            <a:r>
              <a:rPr lang="en-US" dirty="0" smtClean="0"/>
              <a:t>now</a:t>
            </a:r>
          </a:p>
          <a:p>
            <a:pPr marL="0" indent="0">
              <a:buNone/>
            </a:pPr>
            <a:r>
              <a:rPr lang="en-US" dirty="0" smtClean="0"/>
              <a:t>Trees </a:t>
            </a:r>
            <a:r>
              <a:rPr lang="en-US" b="1" dirty="0" smtClean="0"/>
              <a:t>are being planted </a:t>
            </a:r>
            <a:r>
              <a:rPr lang="en-US" dirty="0" smtClean="0"/>
              <a:t>at the moment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08600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Past Continuous Passive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Was (were)+being+ V(3, </a:t>
            </a:r>
            <a:r>
              <a:rPr lang="en-US" dirty="0" err="1" smtClean="0"/>
              <a:t>ed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car </a:t>
            </a:r>
            <a:r>
              <a:rPr lang="en-US" b="1" dirty="0" smtClean="0"/>
              <a:t>was being repaired </a:t>
            </a:r>
            <a:r>
              <a:rPr lang="en-US" dirty="0" smtClean="0"/>
              <a:t>when I was walking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25056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Present Perfect Passive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(has) +</a:t>
            </a:r>
            <a:r>
              <a:rPr lang="en-US" dirty="0" err="1" smtClean="0"/>
              <a:t>been+V</a:t>
            </a:r>
            <a:r>
              <a:rPr lang="en-US" dirty="0" smtClean="0"/>
              <a:t> (3, -</a:t>
            </a:r>
            <a:r>
              <a:rPr lang="en-US" dirty="0" err="1" smtClean="0"/>
              <a:t>ed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Books have been sold recently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69766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Perfect Passive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Had+been+V</a:t>
            </a:r>
            <a:r>
              <a:rPr lang="en-US" dirty="0" smtClean="0"/>
              <a:t> (3, -</a:t>
            </a:r>
            <a:r>
              <a:rPr lang="en-US" dirty="0" err="1" smtClean="0"/>
              <a:t>ed</a:t>
            </a:r>
            <a:r>
              <a:rPr lang="en-US" dirty="0" smtClean="0"/>
              <a:t>)</a:t>
            </a:r>
          </a:p>
          <a:p>
            <a:r>
              <a:rPr lang="en-US" smtClean="0"/>
              <a:t>The meeting had been hold by 7 p.m.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81463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73</TotalTime>
  <Words>157</Words>
  <Application>Microsoft Office PowerPoint</Application>
  <PresentationFormat>Экран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NewsPrint</vt:lpstr>
      <vt:lpstr>Passive Voice</vt:lpstr>
      <vt:lpstr>Present Simple Passive</vt:lpstr>
      <vt:lpstr>Past Simple Passive</vt:lpstr>
      <vt:lpstr>Future Simple Passive</vt:lpstr>
      <vt:lpstr>Present Continuous Passive</vt:lpstr>
      <vt:lpstr>Past Continuous Passive</vt:lpstr>
      <vt:lpstr>Present Perfect Passive</vt:lpstr>
      <vt:lpstr>Past Perfect Passive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Passive Voice</dc:title>
  <dc:creator>Olga</dc:creator>
  <cp:lastModifiedBy>Olga</cp:lastModifiedBy>
  <cp:revision>5</cp:revision>
  <dcterms:created xsi:type="dcterms:W3CDTF">2024-03-27T12:41:28Z</dcterms:created>
  <dcterms:modified xsi:type="dcterms:W3CDTF">2024-04-05T12:54:29Z</dcterms:modified>
</cp:coreProperties>
</file>