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2" d="100"/>
          <a:sy n="72" d="100"/>
        </p:scale>
        <p:origin x="426" y="48"/>
      </p:cViewPr>
      <p:guideLst>
        <p:guide orient="horz" pos="220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B64880-BC10-45A3-9B2C-8D41642472C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D8BAD6-F9D4-4B99-B51F-88617ABE83D8}">
      <dgm:prSet phldrT="[Текст]"/>
      <dgm:spPr/>
      <dgm:t>
        <a:bodyPr/>
        <a:lstStyle/>
        <a:p>
          <a:r>
            <a:rPr lang="uk-UA" dirty="0" smtClean="0"/>
            <a:t>Надходження</a:t>
          </a:r>
          <a:endParaRPr lang="ru-RU" dirty="0"/>
        </a:p>
      </dgm:t>
    </dgm:pt>
    <dgm:pt modelId="{CC248D98-0059-4381-8636-E26598FA4654}" type="parTrans" cxnId="{8244639B-E83C-4943-A4B1-24EB622F6C97}">
      <dgm:prSet/>
      <dgm:spPr/>
      <dgm:t>
        <a:bodyPr/>
        <a:lstStyle/>
        <a:p>
          <a:endParaRPr lang="ru-RU"/>
        </a:p>
      </dgm:t>
    </dgm:pt>
    <dgm:pt modelId="{0B6B342E-5F24-4B07-853A-88ADF2E64919}" type="sibTrans" cxnId="{8244639B-E83C-4943-A4B1-24EB622F6C97}">
      <dgm:prSet/>
      <dgm:spPr/>
      <dgm:t>
        <a:bodyPr/>
        <a:lstStyle/>
        <a:p>
          <a:endParaRPr lang="ru-RU"/>
        </a:p>
      </dgm:t>
    </dgm:pt>
    <dgm:pt modelId="{7B8B2205-EE66-4317-B49F-FC5DA9B5E115}">
      <dgm:prSet phldrT="[Текст]"/>
      <dgm:spPr/>
      <dgm:t>
        <a:bodyPr/>
        <a:lstStyle/>
        <a:p>
          <a:r>
            <a:rPr lang="uk-UA" dirty="0" smtClean="0"/>
            <a:t>Грошові доходи</a:t>
          </a:r>
          <a:endParaRPr lang="ru-RU" dirty="0"/>
        </a:p>
      </dgm:t>
    </dgm:pt>
    <dgm:pt modelId="{7816BD0C-0634-4D12-B4A3-202868F33429}" type="parTrans" cxnId="{96176015-B638-4B72-8B41-D707AF38FDE0}">
      <dgm:prSet/>
      <dgm:spPr/>
      <dgm:t>
        <a:bodyPr/>
        <a:lstStyle/>
        <a:p>
          <a:endParaRPr lang="ru-RU"/>
        </a:p>
      </dgm:t>
    </dgm:pt>
    <dgm:pt modelId="{97C1836F-1B56-4006-8B23-068DBDAA59CF}" type="sibTrans" cxnId="{96176015-B638-4B72-8B41-D707AF38FDE0}">
      <dgm:prSet/>
      <dgm:spPr/>
      <dgm:t>
        <a:bodyPr/>
        <a:lstStyle/>
        <a:p>
          <a:endParaRPr lang="ru-RU"/>
        </a:p>
      </dgm:t>
    </dgm:pt>
    <dgm:pt modelId="{7C0227AF-C6F6-46D8-BB82-5728145B66B5}">
      <dgm:prSet phldrT="[Текст]"/>
      <dgm:spPr/>
      <dgm:t>
        <a:bodyPr/>
        <a:lstStyle/>
        <a:p>
          <a:r>
            <a:rPr lang="uk-UA" dirty="0" smtClean="0"/>
            <a:t>Негрошові доходи (в натуральній формі)</a:t>
          </a:r>
          <a:endParaRPr lang="ru-RU" dirty="0"/>
        </a:p>
      </dgm:t>
    </dgm:pt>
    <dgm:pt modelId="{1B5A9D7A-6575-4DA1-95DE-C1D60E82B200}" type="parTrans" cxnId="{A2C2ACC7-93CF-48DC-AACE-0491B571D096}">
      <dgm:prSet/>
      <dgm:spPr/>
      <dgm:t>
        <a:bodyPr/>
        <a:lstStyle/>
        <a:p>
          <a:endParaRPr lang="ru-RU"/>
        </a:p>
      </dgm:t>
    </dgm:pt>
    <dgm:pt modelId="{2986BDAF-9D08-4925-9FB9-F925057D1360}" type="sibTrans" cxnId="{A2C2ACC7-93CF-48DC-AACE-0491B571D096}">
      <dgm:prSet/>
      <dgm:spPr/>
      <dgm:t>
        <a:bodyPr/>
        <a:lstStyle/>
        <a:p>
          <a:endParaRPr lang="ru-RU"/>
        </a:p>
      </dgm:t>
    </dgm:pt>
    <dgm:pt modelId="{BE78C474-D950-4D92-ABCC-1728DC223182}" type="pres">
      <dgm:prSet presAssocID="{91B64880-BC10-45A3-9B2C-8D41642472C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B87C70E-5AED-4F37-ABA2-50F6D3AE054E}" type="pres">
      <dgm:prSet presAssocID="{89D8BAD6-F9D4-4B99-B51F-88617ABE83D8}" presName="hierRoot1" presStyleCnt="0">
        <dgm:presLayoutVars>
          <dgm:hierBranch val="init"/>
        </dgm:presLayoutVars>
      </dgm:prSet>
      <dgm:spPr/>
    </dgm:pt>
    <dgm:pt modelId="{520EB83F-49C1-4399-806C-80EACDB2BD9D}" type="pres">
      <dgm:prSet presAssocID="{89D8BAD6-F9D4-4B99-B51F-88617ABE83D8}" presName="rootComposite1" presStyleCnt="0"/>
      <dgm:spPr/>
    </dgm:pt>
    <dgm:pt modelId="{31E2994C-22A3-4CC2-A628-C9E0D8C3CB42}" type="pres">
      <dgm:prSet presAssocID="{89D8BAD6-F9D4-4B99-B51F-88617ABE83D8}" presName="rootText1" presStyleLbl="node0" presStyleIdx="0" presStyleCnt="1" custScaleY="57833" custLinFactNeighborY="143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4D7EA3-6048-4167-92D8-D80925009771}" type="pres">
      <dgm:prSet presAssocID="{89D8BAD6-F9D4-4B99-B51F-88617ABE83D8}" presName="rootConnector1" presStyleLbl="node1" presStyleIdx="0" presStyleCnt="0"/>
      <dgm:spPr/>
    </dgm:pt>
    <dgm:pt modelId="{112B31A2-5622-48BB-9230-4AA46188DE98}" type="pres">
      <dgm:prSet presAssocID="{89D8BAD6-F9D4-4B99-B51F-88617ABE83D8}" presName="hierChild2" presStyleCnt="0"/>
      <dgm:spPr/>
    </dgm:pt>
    <dgm:pt modelId="{ACF9B76B-FAE4-4D0A-B14F-FCCB6E7E0695}" type="pres">
      <dgm:prSet presAssocID="{7816BD0C-0634-4D12-B4A3-202868F33429}" presName="Name37" presStyleLbl="parChTrans1D2" presStyleIdx="0" presStyleCnt="2"/>
      <dgm:spPr/>
    </dgm:pt>
    <dgm:pt modelId="{A53C2D25-EA76-451E-B453-CA3B950F633D}" type="pres">
      <dgm:prSet presAssocID="{7B8B2205-EE66-4317-B49F-FC5DA9B5E115}" presName="hierRoot2" presStyleCnt="0">
        <dgm:presLayoutVars>
          <dgm:hierBranch val="init"/>
        </dgm:presLayoutVars>
      </dgm:prSet>
      <dgm:spPr/>
    </dgm:pt>
    <dgm:pt modelId="{86F50E86-8904-44D2-BB25-C849BC32103F}" type="pres">
      <dgm:prSet presAssocID="{7B8B2205-EE66-4317-B49F-FC5DA9B5E115}" presName="rootComposite" presStyleCnt="0"/>
      <dgm:spPr/>
    </dgm:pt>
    <dgm:pt modelId="{2D91D61B-3C7A-4CDB-A9E3-A333627C2585}" type="pres">
      <dgm:prSet presAssocID="{7B8B2205-EE66-4317-B49F-FC5DA9B5E115}" presName="rootText" presStyleLbl="node2" presStyleIdx="0" presStyleCnt="2">
        <dgm:presLayoutVars>
          <dgm:chPref val="3"/>
        </dgm:presLayoutVars>
      </dgm:prSet>
      <dgm:spPr/>
    </dgm:pt>
    <dgm:pt modelId="{FD275931-AE73-4D75-B657-388D68BCC4EF}" type="pres">
      <dgm:prSet presAssocID="{7B8B2205-EE66-4317-B49F-FC5DA9B5E115}" presName="rootConnector" presStyleLbl="node2" presStyleIdx="0" presStyleCnt="2"/>
      <dgm:spPr/>
    </dgm:pt>
    <dgm:pt modelId="{B95AC84F-1719-4504-99D8-657F5F81F812}" type="pres">
      <dgm:prSet presAssocID="{7B8B2205-EE66-4317-B49F-FC5DA9B5E115}" presName="hierChild4" presStyleCnt="0"/>
      <dgm:spPr/>
    </dgm:pt>
    <dgm:pt modelId="{21E21C71-24FD-455C-9473-2FE87590239B}" type="pres">
      <dgm:prSet presAssocID="{7B8B2205-EE66-4317-B49F-FC5DA9B5E115}" presName="hierChild5" presStyleCnt="0"/>
      <dgm:spPr/>
    </dgm:pt>
    <dgm:pt modelId="{C0F6E490-F736-4C8F-8095-C403D59DC29E}" type="pres">
      <dgm:prSet presAssocID="{1B5A9D7A-6575-4DA1-95DE-C1D60E82B200}" presName="Name37" presStyleLbl="parChTrans1D2" presStyleIdx="1" presStyleCnt="2"/>
      <dgm:spPr/>
    </dgm:pt>
    <dgm:pt modelId="{F3938C3B-991E-4F1C-B749-0F3FF3F62BF4}" type="pres">
      <dgm:prSet presAssocID="{7C0227AF-C6F6-46D8-BB82-5728145B66B5}" presName="hierRoot2" presStyleCnt="0">
        <dgm:presLayoutVars>
          <dgm:hierBranch val="init"/>
        </dgm:presLayoutVars>
      </dgm:prSet>
      <dgm:spPr/>
    </dgm:pt>
    <dgm:pt modelId="{4371F633-B633-462D-A218-F2755D841953}" type="pres">
      <dgm:prSet presAssocID="{7C0227AF-C6F6-46D8-BB82-5728145B66B5}" presName="rootComposite" presStyleCnt="0"/>
      <dgm:spPr/>
    </dgm:pt>
    <dgm:pt modelId="{3EDEFD2C-ABD5-494E-8FD2-05213FE9145F}" type="pres">
      <dgm:prSet presAssocID="{7C0227AF-C6F6-46D8-BB82-5728145B66B5}" presName="rootText" presStyleLbl="node2" presStyleIdx="1" presStyleCnt="2">
        <dgm:presLayoutVars>
          <dgm:chPref val="3"/>
        </dgm:presLayoutVars>
      </dgm:prSet>
      <dgm:spPr/>
    </dgm:pt>
    <dgm:pt modelId="{74AB6ABA-912E-4CAD-99FC-41F0AAC5C8A2}" type="pres">
      <dgm:prSet presAssocID="{7C0227AF-C6F6-46D8-BB82-5728145B66B5}" presName="rootConnector" presStyleLbl="node2" presStyleIdx="1" presStyleCnt="2"/>
      <dgm:spPr/>
    </dgm:pt>
    <dgm:pt modelId="{AE4B06CE-46BB-4220-A104-7E8C6D528673}" type="pres">
      <dgm:prSet presAssocID="{7C0227AF-C6F6-46D8-BB82-5728145B66B5}" presName="hierChild4" presStyleCnt="0"/>
      <dgm:spPr/>
    </dgm:pt>
    <dgm:pt modelId="{5E17A729-81FA-4B0D-A39A-347C269CFD6E}" type="pres">
      <dgm:prSet presAssocID="{7C0227AF-C6F6-46D8-BB82-5728145B66B5}" presName="hierChild5" presStyleCnt="0"/>
      <dgm:spPr/>
    </dgm:pt>
    <dgm:pt modelId="{D5751637-E195-4FC2-9BE2-B0B7C77240CF}" type="pres">
      <dgm:prSet presAssocID="{89D8BAD6-F9D4-4B99-B51F-88617ABE83D8}" presName="hierChild3" presStyleCnt="0"/>
      <dgm:spPr/>
    </dgm:pt>
  </dgm:ptLst>
  <dgm:cxnLst>
    <dgm:cxn modelId="{56178370-FCE1-4AB7-A747-050BBDCA0B9C}" type="presOf" srcId="{89D8BAD6-F9D4-4B99-B51F-88617ABE83D8}" destId="{31E2994C-22A3-4CC2-A628-C9E0D8C3CB42}" srcOrd="0" destOrd="0" presId="urn:microsoft.com/office/officeart/2005/8/layout/orgChart1"/>
    <dgm:cxn modelId="{8244639B-E83C-4943-A4B1-24EB622F6C97}" srcId="{91B64880-BC10-45A3-9B2C-8D41642472C7}" destId="{89D8BAD6-F9D4-4B99-B51F-88617ABE83D8}" srcOrd="0" destOrd="0" parTransId="{CC248D98-0059-4381-8636-E26598FA4654}" sibTransId="{0B6B342E-5F24-4B07-853A-88ADF2E64919}"/>
    <dgm:cxn modelId="{BBC74512-A568-4A1F-999A-0980EB720997}" type="presOf" srcId="{1B5A9D7A-6575-4DA1-95DE-C1D60E82B200}" destId="{C0F6E490-F736-4C8F-8095-C403D59DC29E}" srcOrd="0" destOrd="0" presId="urn:microsoft.com/office/officeart/2005/8/layout/orgChart1"/>
    <dgm:cxn modelId="{BDFF48FE-A1BA-46BD-894B-99BEA922FB82}" type="presOf" srcId="{7B8B2205-EE66-4317-B49F-FC5DA9B5E115}" destId="{FD275931-AE73-4D75-B657-388D68BCC4EF}" srcOrd="1" destOrd="0" presId="urn:microsoft.com/office/officeart/2005/8/layout/orgChart1"/>
    <dgm:cxn modelId="{8FC79899-8071-4800-84AA-00E21640346E}" type="presOf" srcId="{89D8BAD6-F9D4-4B99-B51F-88617ABE83D8}" destId="{C24D7EA3-6048-4167-92D8-D80925009771}" srcOrd="1" destOrd="0" presId="urn:microsoft.com/office/officeart/2005/8/layout/orgChart1"/>
    <dgm:cxn modelId="{EFCEFC8A-30A9-4DE5-8428-2715E86D7E48}" type="presOf" srcId="{7C0227AF-C6F6-46D8-BB82-5728145B66B5}" destId="{74AB6ABA-912E-4CAD-99FC-41F0AAC5C8A2}" srcOrd="1" destOrd="0" presId="urn:microsoft.com/office/officeart/2005/8/layout/orgChart1"/>
    <dgm:cxn modelId="{A2C2ACC7-93CF-48DC-AACE-0491B571D096}" srcId="{89D8BAD6-F9D4-4B99-B51F-88617ABE83D8}" destId="{7C0227AF-C6F6-46D8-BB82-5728145B66B5}" srcOrd="1" destOrd="0" parTransId="{1B5A9D7A-6575-4DA1-95DE-C1D60E82B200}" sibTransId="{2986BDAF-9D08-4925-9FB9-F925057D1360}"/>
    <dgm:cxn modelId="{D091A90B-36B4-4AD4-88FA-8C0F9415A4F3}" type="presOf" srcId="{7C0227AF-C6F6-46D8-BB82-5728145B66B5}" destId="{3EDEFD2C-ABD5-494E-8FD2-05213FE9145F}" srcOrd="0" destOrd="0" presId="urn:microsoft.com/office/officeart/2005/8/layout/orgChart1"/>
    <dgm:cxn modelId="{67D93DB7-DDDB-4D0C-BA84-A22B06D12FD6}" type="presOf" srcId="{91B64880-BC10-45A3-9B2C-8D41642472C7}" destId="{BE78C474-D950-4D92-ABCC-1728DC223182}" srcOrd="0" destOrd="0" presId="urn:microsoft.com/office/officeart/2005/8/layout/orgChart1"/>
    <dgm:cxn modelId="{96176015-B638-4B72-8B41-D707AF38FDE0}" srcId="{89D8BAD6-F9D4-4B99-B51F-88617ABE83D8}" destId="{7B8B2205-EE66-4317-B49F-FC5DA9B5E115}" srcOrd="0" destOrd="0" parTransId="{7816BD0C-0634-4D12-B4A3-202868F33429}" sibTransId="{97C1836F-1B56-4006-8B23-068DBDAA59CF}"/>
    <dgm:cxn modelId="{5E05E1BF-0801-4EC6-839A-6675969B1C06}" type="presOf" srcId="{7B8B2205-EE66-4317-B49F-FC5DA9B5E115}" destId="{2D91D61B-3C7A-4CDB-A9E3-A333627C2585}" srcOrd="0" destOrd="0" presId="urn:microsoft.com/office/officeart/2005/8/layout/orgChart1"/>
    <dgm:cxn modelId="{DA128BD1-ED68-4461-961C-20556FEDA8D1}" type="presOf" srcId="{7816BD0C-0634-4D12-B4A3-202868F33429}" destId="{ACF9B76B-FAE4-4D0A-B14F-FCCB6E7E0695}" srcOrd="0" destOrd="0" presId="urn:microsoft.com/office/officeart/2005/8/layout/orgChart1"/>
    <dgm:cxn modelId="{A0434638-7228-486D-BB46-7867F7163B14}" type="presParOf" srcId="{BE78C474-D950-4D92-ABCC-1728DC223182}" destId="{3B87C70E-5AED-4F37-ABA2-50F6D3AE054E}" srcOrd="0" destOrd="0" presId="urn:microsoft.com/office/officeart/2005/8/layout/orgChart1"/>
    <dgm:cxn modelId="{3D1FB31C-3305-4C2C-91D3-1C6CBFFC892E}" type="presParOf" srcId="{3B87C70E-5AED-4F37-ABA2-50F6D3AE054E}" destId="{520EB83F-49C1-4399-806C-80EACDB2BD9D}" srcOrd="0" destOrd="0" presId="urn:microsoft.com/office/officeart/2005/8/layout/orgChart1"/>
    <dgm:cxn modelId="{7F0E637B-F6E3-4AF9-A39E-7F0D2E5ECE25}" type="presParOf" srcId="{520EB83F-49C1-4399-806C-80EACDB2BD9D}" destId="{31E2994C-22A3-4CC2-A628-C9E0D8C3CB42}" srcOrd="0" destOrd="0" presId="urn:microsoft.com/office/officeart/2005/8/layout/orgChart1"/>
    <dgm:cxn modelId="{D997C675-77FE-4D75-B484-417C3E4C3E58}" type="presParOf" srcId="{520EB83F-49C1-4399-806C-80EACDB2BD9D}" destId="{C24D7EA3-6048-4167-92D8-D80925009771}" srcOrd="1" destOrd="0" presId="urn:microsoft.com/office/officeart/2005/8/layout/orgChart1"/>
    <dgm:cxn modelId="{3380E260-77BF-47AD-B248-604871774863}" type="presParOf" srcId="{3B87C70E-5AED-4F37-ABA2-50F6D3AE054E}" destId="{112B31A2-5622-48BB-9230-4AA46188DE98}" srcOrd="1" destOrd="0" presId="urn:microsoft.com/office/officeart/2005/8/layout/orgChart1"/>
    <dgm:cxn modelId="{2DF9FD46-954E-4A47-AA74-6281D10C65CD}" type="presParOf" srcId="{112B31A2-5622-48BB-9230-4AA46188DE98}" destId="{ACF9B76B-FAE4-4D0A-B14F-FCCB6E7E0695}" srcOrd="0" destOrd="0" presId="urn:microsoft.com/office/officeart/2005/8/layout/orgChart1"/>
    <dgm:cxn modelId="{D4432CBC-0C24-4F25-9BBC-444F293085DF}" type="presParOf" srcId="{112B31A2-5622-48BB-9230-4AA46188DE98}" destId="{A53C2D25-EA76-451E-B453-CA3B950F633D}" srcOrd="1" destOrd="0" presId="urn:microsoft.com/office/officeart/2005/8/layout/orgChart1"/>
    <dgm:cxn modelId="{002E3234-332D-4A3D-AFCD-0DA070627019}" type="presParOf" srcId="{A53C2D25-EA76-451E-B453-CA3B950F633D}" destId="{86F50E86-8904-44D2-BB25-C849BC32103F}" srcOrd="0" destOrd="0" presId="urn:microsoft.com/office/officeart/2005/8/layout/orgChart1"/>
    <dgm:cxn modelId="{FF5E3D3B-C854-4889-ADD3-9EEA520D1380}" type="presParOf" srcId="{86F50E86-8904-44D2-BB25-C849BC32103F}" destId="{2D91D61B-3C7A-4CDB-A9E3-A333627C2585}" srcOrd="0" destOrd="0" presId="urn:microsoft.com/office/officeart/2005/8/layout/orgChart1"/>
    <dgm:cxn modelId="{DC750D76-A605-449E-A9BE-D8AF6A4CD619}" type="presParOf" srcId="{86F50E86-8904-44D2-BB25-C849BC32103F}" destId="{FD275931-AE73-4D75-B657-388D68BCC4EF}" srcOrd="1" destOrd="0" presId="urn:microsoft.com/office/officeart/2005/8/layout/orgChart1"/>
    <dgm:cxn modelId="{81AD8CDD-0AEA-44B7-8CF1-52DFF6C94115}" type="presParOf" srcId="{A53C2D25-EA76-451E-B453-CA3B950F633D}" destId="{B95AC84F-1719-4504-99D8-657F5F81F812}" srcOrd="1" destOrd="0" presId="urn:microsoft.com/office/officeart/2005/8/layout/orgChart1"/>
    <dgm:cxn modelId="{84F51F7D-22FC-43E3-81B4-FD8A57B399F7}" type="presParOf" srcId="{A53C2D25-EA76-451E-B453-CA3B950F633D}" destId="{21E21C71-24FD-455C-9473-2FE87590239B}" srcOrd="2" destOrd="0" presId="urn:microsoft.com/office/officeart/2005/8/layout/orgChart1"/>
    <dgm:cxn modelId="{12062ACB-88C7-4C93-9BC3-2325A115FD58}" type="presParOf" srcId="{112B31A2-5622-48BB-9230-4AA46188DE98}" destId="{C0F6E490-F736-4C8F-8095-C403D59DC29E}" srcOrd="2" destOrd="0" presId="urn:microsoft.com/office/officeart/2005/8/layout/orgChart1"/>
    <dgm:cxn modelId="{61CABCDE-DB36-4A20-8863-FBF9568D5D51}" type="presParOf" srcId="{112B31A2-5622-48BB-9230-4AA46188DE98}" destId="{F3938C3B-991E-4F1C-B749-0F3FF3F62BF4}" srcOrd="3" destOrd="0" presId="urn:microsoft.com/office/officeart/2005/8/layout/orgChart1"/>
    <dgm:cxn modelId="{9E8F74E2-71A0-4E6D-987C-23E48D1663F4}" type="presParOf" srcId="{F3938C3B-991E-4F1C-B749-0F3FF3F62BF4}" destId="{4371F633-B633-462D-A218-F2755D841953}" srcOrd="0" destOrd="0" presId="urn:microsoft.com/office/officeart/2005/8/layout/orgChart1"/>
    <dgm:cxn modelId="{7064B684-98B4-4E2C-A740-A86ACCCA8AE5}" type="presParOf" srcId="{4371F633-B633-462D-A218-F2755D841953}" destId="{3EDEFD2C-ABD5-494E-8FD2-05213FE9145F}" srcOrd="0" destOrd="0" presId="urn:microsoft.com/office/officeart/2005/8/layout/orgChart1"/>
    <dgm:cxn modelId="{35AD7DAF-66C8-476C-978B-49D7DBBF5CAD}" type="presParOf" srcId="{4371F633-B633-462D-A218-F2755D841953}" destId="{74AB6ABA-912E-4CAD-99FC-41F0AAC5C8A2}" srcOrd="1" destOrd="0" presId="urn:microsoft.com/office/officeart/2005/8/layout/orgChart1"/>
    <dgm:cxn modelId="{74E83CB9-24CE-4597-8C6F-A13A6BF919DB}" type="presParOf" srcId="{F3938C3B-991E-4F1C-B749-0F3FF3F62BF4}" destId="{AE4B06CE-46BB-4220-A104-7E8C6D528673}" srcOrd="1" destOrd="0" presId="urn:microsoft.com/office/officeart/2005/8/layout/orgChart1"/>
    <dgm:cxn modelId="{B8579E1C-653E-46EB-8890-F4CEC2D91D45}" type="presParOf" srcId="{F3938C3B-991E-4F1C-B749-0F3FF3F62BF4}" destId="{5E17A729-81FA-4B0D-A39A-347C269CFD6E}" srcOrd="2" destOrd="0" presId="urn:microsoft.com/office/officeart/2005/8/layout/orgChart1"/>
    <dgm:cxn modelId="{8AA3BCC6-09F8-4BAC-BDFE-A511742087A3}" type="presParOf" srcId="{3B87C70E-5AED-4F37-ABA2-50F6D3AE054E}" destId="{D5751637-E195-4FC2-9BE2-B0B7C77240C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57EC0A-F58D-49AE-9A6B-762418646D2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88368D3-8C11-4BC0-B288-66AE995E3846}">
      <dgm:prSet phldrT="[Текст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uk-UA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Надходження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5012BB-9A40-4E8A-93D6-30ECEE7D5142}" type="parTrans" cxnId="{2564937F-1D96-499C-B6C1-878F0001A378}">
      <dgm:prSet/>
      <dgm:spPr/>
      <dgm:t>
        <a:bodyPr/>
        <a:lstStyle/>
        <a:p>
          <a:endParaRPr lang="ru-RU"/>
        </a:p>
      </dgm:t>
    </dgm:pt>
    <dgm:pt modelId="{88D81F71-6A93-44A2-9258-FC1673F598A1}" type="sibTrans" cxnId="{2564937F-1D96-499C-B6C1-878F0001A378}">
      <dgm:prSet/>
      <dgm:spPr/>
      <dgm:t>
        <a:bodyPr/>
        <a:lstStyle/>
        <a:p>
          <a:endParaRPr lang="ru-RU"/>
        </a:p>
      </dgm:t>
    </dgm:pt>
    <dgm:pt modelId="{CECB833A-0F43-49A4-8D37-AD2680BDBDD7}">
      <dgm:prSet phldrT="[Текст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uk-UA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Трудові</a:t>
          </a:r>
          <a:endParaRPr lang="uk-UA" sz="15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людина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отримує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результаті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своєї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економічної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діяльності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тобто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взамін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своєї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праці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або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підприємницького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хисту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заробляють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як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наймані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працівники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основна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заробітна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плата за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основним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додатковим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місцями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роботи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надбавки,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премії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бонуси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або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отримують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як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фрілансери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винагорода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</a:p>
        <a:p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отримують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унаслідок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особистої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підприємницької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діяльності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наприклад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коли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власник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компанії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активно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долучається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ведення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її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поточних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справ).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Доречно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зазначити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не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всі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доходи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підприємницької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діяльності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варто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зараховувати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надходжень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сім’ї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Власний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бізнес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вимагає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постійного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фінансування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а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отже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до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сімейних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надходжень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належить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лише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частина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доходів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яку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можна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безболісно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вивести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бізнесу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спожити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для потреб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сім’ї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</a:p>
        <a:p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отримують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як доходи 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(і в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грошовій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і в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натуральній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формі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ведення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особистого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підсобного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господарства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A1F1EB-92DE-4368-B88F-63DF9BFCD5B5}" type="parTrans" cxnId="{3A71FA58-B869-4007-8CBD-69073943677D}">
      <dgm:prSet/>
      <dgm:spPr/>
      <dgm:t>
        <a:bodyPr/>
        <a:lstStyle/>
        <a:p>
          <a:endParaRPr lang="ru-RU"/>
        </a:p>
      </dgm:t>
    </dgm:pt>
    <dgm:pt modelId="{025553C6-95DF-4478-89AA-AC7ABAD2C38E}" type="sibTrans" cxnId="{3A71FA58-B869-4007-8CBD-69073943677D}">
      <dgm:prSet/>
      <dgm:spPr/>
      <dgm:t>
        <a:bodyPr/>
        <a:lstStyle/>
        <a:p>
          <a:endParaRPr lang="ru-RU"/>
        </a:p>
      </dgm:t>
    </dgm:pt>
    <dgm:pt modelId="{E3042F19-C036-48D6-B9E1-5C522B671FD0}">
      <dgm:prSet phldrT="[Текст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uk-UA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Нетрудові</a:t>
          </a:r>
          <a:endParaRPr lang="uk-UA" sz="15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сім’я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може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отримувати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без </a:t>
          </a:r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витрат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праці</a:t>
          </a:r>
          <a:r>
            <a:rPr lang="ru-RU" sz="15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доходи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власності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або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рентні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доходи 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(в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законодавстві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їх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називають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пасивними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доходами»).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Такі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надходження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пов’язані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володінням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активами.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Деякі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самі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здатні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генерувати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дохід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наприклад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проценти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за депозитом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або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облігаціями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дивіденди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акції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плата,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отримана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за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передане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оренду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майно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</a:p>
        <a:p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соціальні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доходи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пенсії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за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солідарної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субсидії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пільги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стипендії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й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інші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соціальні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допомоги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).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Їх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виплачують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членам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сім’ї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зв’язку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певними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подіями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чи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обставинами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наприклад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хворобою,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безробіттям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утратою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працездатності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виходом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пенсію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житловими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умовами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здобуттям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народженням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дитини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тощо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інші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доходи,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не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можна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зарахувати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жодної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попередніх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категорій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часто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мають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одноразовий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або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випадковий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характер (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подарунки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спадщина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виграші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лотерею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тощо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).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Такі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доходи складно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заздалегідь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спрогнозувати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хоча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вони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можуть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істотно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впливати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матеріальне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становище </a:t>
          </a:r>
          <a:r>
            <a:rPr lang="ru-RU" sz="15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сім’ї</a:t>
          </a:r>
          <a:r>
            <a: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046F3E-2F3D-4D59-A7BE-A8F77D8046BF}" type="parTrans" cxnId="{3B05DDF0-325E-4DDF-A1B8-AD28A6432D8C}">
      <dgm:prSet/>
      <dgm:spPr/>
      <dgm:t>
        <a:bodyPr/>
        <a:lstStyle/>
        <a:p>
          <a:endParaRPr lang="ru-RU"/>
        </a:p>
      </dgm:t>
    </dgm:pt>
    <dgm:pt modelId="{B331FADB-76DA-4FC0-9B5F-D85399A603E6}" type="sibTrans" cxnId="{3B05DDF0-325E-4DDF-A1B8-AD28A6432D8C}">
      <dgm:prSet/>
      <dgm:spPr/>
      <dgm:t>
        <a:bodyPr/>
        <a:lstStyle/>
        <a:p>
          <a:endParaRPr lang="ru-RU"/>
        </a:p>
      </dgm:t>
    </dgm:pt>
    <dgm:pt modelId="{15CA66BF-6E9C-4491-8947-84646681C98B}" type="pres">
      <dgm:prSet presAssocID="{6A57EC0A-F58D-49AE-9A6B-762418646D2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A1F9399-968C-4E6B-83D9-62E6245A3CBF}" type="pres">
      <dgm:prSet presAssocID="{088368D3-8C11-4BC0-B288-66AE995E3846}" presName="hierRoot1" presStyleCnt="0">
        <dgm:presLayoutVars>
          <dgm:hierBranch val="init"/>
        </dgm:presLayoutVars>
      </dgm:prSet>
      <dgm:spPr/>
    </dgm:pt>
    <dgm:pt modelId="{84C96D43-BC1A-4E68-889A-0A894E6247C1}" type="pres">
      <dgm:prSet presAssocID="{088368D3-8C11-4BC0-B288-66AE995E3846}" presName="rootComposite1" presStyleCnt="0"/>
      <dgm:spPr/>
    </dgm:pt>
    <dgm:pt modelId="{1E2AA1A5-664F-4528-8B74-1C5D3F15E640}" type="pres">
      <dgm:prSet presAssocID="{088368D3-8C11-4BC0-B288-66AE995E3846}" presName="rootText1" presStyleLbl="node0" presStyleIdx="0" presStyleCnt="1" custScaleY="33027">
        <dgm:presLayoutVars>
          <dgm:chPref val="3"/>
        </dgm:presLayoutVars>
      </dgm:prSet>
      <dgm:spPr/>
    </dgm:pt>
    <dgm:pt modelId="{8554829A-EF69-4E9E-8AF9-B8B3756FD79B}" type="pres">
      <dgm:prSet presAssocID="{088368D3-8C11-4BC0-B288-66AE995E3846}" presName="rootConnector1" presStyleLbl="node1" presStyleIdx="0" presStyleCnt="0"/>
      <dgm:spPr/>
    </dgm:pt>
    <dgm:pt modelId="{97B9571A-E052-41AB-BD42-F1D7209282B7}" type="pres">
      <dgm:prSet presAssocID="{088368D3-8C11-4BC0-B288-66AE995E3846}" presName="hierChild2" presStyleCnt="0"/>
      <dgm:spPr/>
    </dgm:pt>
    <dgm:pt modelId="{03DF3BEE-E04F-4BC5-A98A-F1BB0B92DA7D}" type="pres">
      <dgm:prSet presAssocID="{22A1F1EB-92DE-4368-B88F-63DF9BFCD5B5}" presName="Name37" presStyleLbl="parChTrans1D2" presStyleIdx="0" presStyleCnt="2"/>
      <dgm:spPr/>
    </dgm:pt>
    <dgm:pt modelId="{FB57C755-F995-48B4-8629-572589639F82}" type="pres">
      <dgm:prSet presAssocID="{CECB833A-0F43-49A4-8D37-AD2680BDBDD7}" presName="hierRoot2" presStyleCnt="0">
        <dgm:presLayoutVars>
          <dgm:hierBranch val="init"/>
        </dgm:presLayoutVars>
      </dgm:prSet>
      <dgm:spPr/>
    </dgm:pt>
    <dgm:pt modelId="{6DF67166-1A5F-4AA2-8D06-1A44111A52A2}" type="pres">
      <dgm:prSet presAssocID="{CECB833A-0F43-49A4-8D37-AD2680BDBDD7}" presName="rootComposite" presStyleCnt="0"/>
      <dgm:spPr/>
    </dgm:pt>
    <dgm:pt modelId="{DE5AAF6B-3181-4127-8303-F6FADAC63880}" type="pres">
      <dgm:prSet presAssocID="{CECB833A-0F43-49A4-8D37-AD2680BDBDD7}" presName="rootText" presStyleLbl="node2" presStyleIdx="0" presStyleCnt="2" custScaleX="108188" custScaleY="3110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7DA1CC4-A5A7-49B3-83EC-C9527827518E}" type="pres">
      <dgm:prSet presAssocID="{CECB833A-0F43-49A4-8D37-AD2680BDBDD7}" presName="rootConnector" presStyleLbl="node2" presStyleIdx="0" presStyleCnt="2"/>
      <dgm:spPr/>
    </dgm:pt>
    <dgm:pt modelId="{FFD6AD09-5885-495D-B1D1-1A1A1F7AA535}" type="pres">
      <dgm:prSet presAssocID="{CECB833A-0F43-49A4-8D37-AD2680BDBDD7}" presName="hierChild4" presStyleCnt="0"/>
      <dgm:spPr/>
    </dgm:pt>
    <dgm:pt modelId="{F243C5A7-39C3-43BA-8B1B-22CA73C49881}" type="pres">
      <dgm:prSet presAssocID="{CECB833A-0F43-49A4-8D37-AD2680BDBDD7}" presName="hierChild5" presStyleCnt="0"/>
      <dgm:spPr/>
    </dgm:pt>
    <dgm:pt modelId="{3BDAA8B4-D1AB-4864-BDAC-4DC632FC78BB}" type="pres">
      <dgm:prSet presAssocID="{9F046F3E-2F3D-4D59-A7BE-A8F77D8046BF}" presName="Name37" presStyleLbl="parChTrans1D2" presStyleIdx="1" presStyleCnt="2"/>
      <dgm:spPr/>
    </dgm:pt>
    <dgm:pt modelId="{6C09B941-784A-4DEE-B539-A4F45020FAD1}" type="pres">
      <dgm:prSet presAssocID="{E3042F19-C036-48D6-B9E1-5C522B671FD0}" presName="hierRoot2" presStyleCnt="0">
        <dgm:presLayoutVars>
          <dgm:hierBranch val="init"/>
        </dgm:presLayoutVars>
      </dgm:prSet>
      <dgm:spPr/>
    </dgm:pt>
    <dgm:pt modelId="{58DC9770-6E5B-4C35-AFF9-C33DB83E9840}" type="pres">
      <dgm:prSet presAssocID="{E3042F19-C036-48D6-B9E1-5C522B671FD0}" presName="rootComposite" presStyleCnt="0"/>
      <dgm:spPr/>
    </dgm:pt>
    <dgm:pt modelId="{05F9E357-7FCE-40FF-9AAC-83869220E894}" type="pres">
      <dgm:prSet presAssocID="{E3042F19-C036-48D6-B9E1-5C522B671FD0}" presName="rootText" presStyleLbl="node2" presStyleIdx="1" presStyleCnt="2" custScaleX="120631" custScaleY="3110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F2746F-481B-4A9B-927E-9CEE51669D9B}" type="pres">
      <dgm:prSet presAssocID="{E3042F19-C036-48D6-B9E1-5C522B671FD0}" presName="rootConnector" presStyleLbl="node2" presStyleIdx="1" presStyleCnt="2"/>
      <dgm:spPr/>
    </dgm:pt>
    <dgm:pt modelId="{787F4352-A7E2-41A2-9C4C-6DE8E52B132A}" type="pres">
      <dgm:prSet presAssocID="{E3042F19-C036-48D6-B9E1-5C522B671FD0}" presName="hierChild4" presStyleCnt="0"/>
      <dgm:spPr/>
    </dgm:pt>
    <dgm:pt modelId="{2DC8BF57-E608-4810-8FFC-421A56A6EDDA}" type="pres">
      <dgm:prSet presAssocID="{E3042F19-C036-48D6-B9E1-5C522B671FD0}" presName="hierChild5" presStyleCnt="0"/>
      <dgm:spPr/>
    </dgm:pt>
    <dgm:pt modelId="{6891E32D-9143-4764-8843-53E265BCE0AC}" type="pres">
      <dgm:prSet presAssocID="{088368D3-8C11-4BC0-B288-66AE995E3846}" presName="hierChild3" presStyleCnt="0"/>
      <dgm:spPr/>
    </dgm:pt>
  </dgm:ptLst>
  <dgm:cxnLst>
    <dgm:cxn modelId="{2564937F-1D96-499C-B6C1-878F0001A378}" srcId="{6A57EC0A-F58D-49AE-9A6B-762418646D2B}" destId="{088368D3-8C11-4BC0-B288-66AE995E3846}" srcOrd="0" destOrd="0" parTransId="{545012BB-9A40-4E8A-93D6-30ECEE7D5142}" sibTransId="{88D81F71-6A93-44A2-9258-FC1673F598A1}"/>
    <dgm:cxn modelId="{6057E411-DCC8-41F5-9B7C-5FEC072C0D8B}" type="presOf" srcId="{CECB833A-0F43-49A4-8D37-AD2680BDBDD7}" destId="{C7DA1CC4-A5A7-49B3-83EC-C9527827518E}" srcOrd="1" destOrd="0" presId="urn:microsoft.com/office/officeart/2005/8/layout/orgChart1"/>
    <dgm:cxn modelId="{F24FEFC7-1146-41BB-A3CB-32E4220144FD}" type="presOf" srcId="{088368D3-8C11-4BC0-B288-66AE995E3846}" destId="{8554829A-EF69-4E9E-8AF9-B8B3756FD79B}" srcOrd="1" destOrd="0" presId="urn:microsoft.com/office/officeart/2005/8/layout/orgChart1"/>
    <dgm:cxn modelId="{3B05DDF0-325E-4DDF-A1B8-AD28A6432D8C}" srcId="{088368D3-8C11-4BC0-B288-66AE995E3846}" destId="{E3042F19-C036-48D6-B9E1-5C522B671FD0}" srcOrd="1" destOrd="0" parTransId="{9F046F3E-2F3D-4D59-A7BE-A8F77D8046BF}" sibTransId="{B331FADB-76DA-4FC0-9B5F-D85399A603E6}"/>
    <dgm:cxn modelId="{8EEA8AE7-D158-490F-BD60-9F10877C0A55}" type="presOf" srcId="{088368D3-8C11-4BC0-B288-66AE995E3846}" destId="{1E2AA1A5-664F-4528-8B74-1C5D3F15E640}" srcOrd="0" destOrd="0" presId="urn:microsoft.com/office/officeart/2005/8/layout/orgChart1"/>
    <dgm:cxn modelId="{7F87AF5E-AE3B-4490-A250-8766412CADE0}" type="presOf" srcId="{E3042F19-C036-48D6-B9E1-5C522B671FD0}" destId="{05F9E357-7FCE-40FF-9AAC-83869220E894}" srcOrd="0" destOrd="0" presId="urn:microsoft.com/office/officeart/2005/8/layout/orgChart1"/>
    <dgm:cxn modelId="{E29F54FE-153C-421A-B8F5-74811F032185}" type="presOf" srcId="{CECB833A-0F43-49A4-8D37-AD2680BDBDD7}" destId="{DE5AAF6B-3181-4127-8303-F6FADAC63880}" srcOrd="0" destOrd="0" presId="urn:microsoft.com/office/officeart/2005/8/layout/orgChart1"/>
    <dgm:cxn modelId="{3A71FA58-B869-4007-8CBD-69073943677D}" srcId="{088368D3-8C11-4BC0-B288-66AE995E3846}" destId="{CECB833A-0F43-49A4-8D37-AD2680BDBDD7}" srcOrd="0" destOrd="0" parTransId="{22A1F1EB-92DE-4368-B88F-63DF9BFCD5B5}" sibTransId="{025553C6-95DF-4478-89AA-AC7ABAD2C38E}"/>
    <dgm:cxn modelId="{6B53B488-23C9-449D-835F-B6C0F24405EB}" type="presOf" srcId="{22A1F1EB-92DE-4368-B88F-63DF9BFCD5B5}" destId="{03DF3BEE-E04F-4BC5-A98A-F1BB0B92DA7D}" srcOrd="0" destOrd="0" presId="urn:microsoft.com/office/officeart/2005/8/layout/orgChart1"/>
    <dgm:cxn modelId="{6A8CCFD9-0239-48B8-950E-A0E18159F564}" type="presOf" srcId="{9F046F3E-2F3D-4D59-A7BE-A8F77D8046BF}" destId="{3BDAA8B4-D1AB-4864-BDAC-4DC632FC78BB}" srcOrd="0" destOrd="0" presId="urn:microsoft.com/office/officeart/2005/8/layout/orgChart1"/>
    <dgm:cxn modelId="{66BB9C9E-700A-4D13-B17F-3C8BE705FB00}" type="presOf" srcId="{6A57EC0A-F58D-49AE-9A6B-762418646D2B}" destId="{15CA66BF-6E9C-4491-8947-84646681C98B}" srcOrd="0" destOrd="0" presId="urn:microsoft.com/office/officeart/2005/8/layout/orgChart1"/>
    <dgm:cxn modelId="{D6DB513C-8390-4D99-BDCF-8CA7E94FFAC5}" type="presOf" srcId="{E3042F19-C036-48D6-B9E1-5C522B671FD0}" destId="{E6F2746F-481B-4A9B-927E-9CEE51669D9B}" srcOrd="1" destOrd="0" presId="urn:microsoft.com/office/officeart/2005/8/layout/orgChart1"/>
    <dgm:cxn modelId="{56970CAB-FA55-4222-B2B5-C47BAD5F6F01}" type="presParOf" srcId="{15CA66BF-6E9C-4491-8947-84646681C98B}" destId="{6A1F9399-968C-4E6B-83D9-62E6245A3CBF}" srcOrd="0" destOrd="0" presId="urn:microsoft.com/office/officeart/2005/8/layout/orgChart1"/>
    <dgm:cxn modelId="{727CD862-A6FB-4270-B363-3B7BC82A3FD4}" type="presParOf" srcId="{6A1F9399-968C-4E6B-83D9-62E6245A3CBF}" destId="{84C96D43-BC1A-4E68-889A-0A894E6247C1}" srcOrd="0" destOrd="0" presId="urn:microsoft.com/office/officeart/2005/8/layout/orgChart1"/>
    <dgm:cxn modelId="{8ECB6296-FB0B-4DDD-A02E-411EA9E6D723}" type="presParOf" srcId="{84C96D43-BC1A-4E68-889A-0A894E6247C1}" destId="{1E2AA1A5-664F-4528-8B74-1C5D3F15E640}" srcOrd="0" destOrd="0" presId="urn:microsoft.com/office/officeart/2005/8/layout/orgChart1"/>
    <dgm:cxn modelId="{74A7C4E0-11E8-4174-A3DA-FDF1B1F96718}" type="presParOf" srcId="{84C96D43-BC1A-4E68-889A-0A894E6247C1}" destId="{8554829A-EF69-4E9E-8AF9-B8B3756FD79B}" srcOrd="1" destOrd="0" presId="urn:microsoft.com/office/officeart/2005/8/layout/orgChart1"/>
    <dgm:cxn modelId="{9695E985-B9B3-4E9D-8174-E57877118A3F}" type="presParOf" srcId="{6A1F9399-968C-4E6B-83D9-62E6245A3CBF}" destId="{97B9571A-E052-41AB-BD42-F1D7209282B7}" srcOrd="1" destOrd="0" presId="urn:microsoft.com/office/officeart/2005/8/layout/orgChart1"/>
    <dgm:cxn modelId="{178BB4F7-7141-4E93-B35B-CA6E272162E0}" type="presParOf" srcId="{97B9571A-E052-41AB-BD42-F1D7209282B7}" destId="{03DF3BEE-E04F-4BC5-A98A-F1BB0B92DA7D}" srcOrd="0" destOrd="0" presId="urn:microsoft.com/office/officeart/2005/8/layout/orgChart1"/>
    <dgm:cxn modelId="{1362E1E7-D0ED-4A73-800B-3A5E6379C2C0}" type="presParOf" srcId="{97B9571A-E052-41AB-BD42-F1D7209282B7}" destId="{FB57C755-F995-48B4-8629-572589639F82}" srcOrd="1" destOrd="0" presId="urn:microsoft.com/office/officeart/2005/8/layout/orgChart1"/>
    <dgm:cxn modelId="{B308F761-B68A-4DA0-A350-401E1EBDBF71}" type="presParOf" srcId="{FB57C755-F995-48B4-8629-572589639F82}" destId="{6DF67166-1A5F-4AA2-8D06-1A44111A52A2}" srcOrd="0" destOrd="0" presId="urn:microsoft.com/office/officeart/2005/8/layout/orgChart1"/>
    <dgm:cxn modelId="{D4291CB6-F102-46CB-8E10-D70B51325E31}" type="presParOf" srcId="{6DF67166-1A5F-4AA2-8D06-1A44111A52A2}" destId="{DE5AAF6B-3181-4127-8303-F6FADAC63880}" srcOrd="0" destOrd="0" presId="urn:microsoft.com/office/officeart/2005/8/layout/orgChart1"/>
    <dgm:cxn modelId="{5EF78616-1ED7-4AC4-AE7B-5829E4B4CC1B}" type="presParOf" srcId="{6DF67166-1A5F-4AA2-8D06-1A44111A52A2}" destId="{C7DA1CC4-A5A7-49B3-83EC-C9527827518E}" srcOrd="1" destOrd="0" presId="urn:microsoft.com/office/officeart/2005/8/layout/orgChart1"/>
    <dgm:cxn modelId="{54A6CEE4-4983-40C8-9F4D-72082CE2A45F}" type="presParOf" srcId="{FB57C755-F995-48B4-8629-572589639F82}" destId="{FFD6AD09-5885-495D-B1D1-1A1A1F7AA535}" srcOrd="1" destOrd="0" presId="urn:microsoft.com/office/officeart/2005/8/layout/orgChart1"/>
    <dgm:cxn modelId="{EF320AF5-7BD3-4B59-AE1C-D50B2C6A2782}" type="presParOf" srcId="{FB57C755-F995-48B4-8629-572589639F82}" destId="{F243C5A7-39C3-43BA-8B1B-22CA73C49881}" srcOrd="2" destOrd="0" presId="urn:microsoft.com/office/officeart/2005/8/layout/orgChart1"/>
    <dgm:cxn modelId="{BB8A33CD-C96D-43C2-9906-7D5605B53256}" type="presParOf" srcId="{97B9571A-E052-41AB-BD42-F1D7209282B7}" destId="{3BDAA8B4-D1AB-4864-BDAC-4DC632FC78BB}" srcOrd="2" destOrd="0" presId="urn:microsoft.com/office/officeart/2005/8/layout/orgChart1"/>
    <dgm:cxn modelId="{DBC1F500-E0AF-4809-9A94-1BA8D94B317A}" type="presParOf" srcId="{97B9571A-E052-41AB-BD42-F1D7209282B7}" destId="{6C09B941-784A-4DEE-B539-A4F45020FAD1}" srcOrd="3" destOrd="0" presId="urn:microsoft.com/office/officeart/2005/8/layout/orgChart1"/>
    <dgm:cxn modelId="{268B1578-D2ED-448A-8CAE-C90CACFBD095}" type="presParOf" srcId="{6C09B941-784A-4DEE-B539-A4F45020FAD1}" destId="{58DC9770-6E5B-4C35-AFF9-C33DB83E9840}" srcOrd="0" destOrd="0" presId="urn:microsoft.com/office/officeart/2005/8/layout/orgChart1"/>
    <dgm:cxn modelId="{B09759C9-D3E1-4D5D-9994-F7D8E38A6EED}" type="presParOf" srcId="{58DC9770-6E5B-4C35-AFF9-C33DB83E9840}" destId="{05F9E357-7FCE-40FF-9AAC-83869220E894}" srcOrd="0" destOrd="0" presId="urn:microsoft.com/office/officeart/2005/8/layout/orgChart1"/>
    <dgm:cxn modelId="{882DC233-15E5-43E9-9851-C73CDFC1685C}" type="presParOf" srcId="{58DC9770-6E5B-4C35-AFF9-C33DB83E9840}" destId="{E6F2746F-481B-4A9B-927E-9CEE51669D9B}" srcOrd="1" destOrd="0" presId="urn:microsoft.com/office/officeart/2005/8/layout/orgChart1"/>
    <dgm:cxn modelId="{30D80D8F-B11D-4F2B-9812-1C0B28F01236}" type="presParOf" srcId="{6C09B941-784A-4DEE-B539-A4F45020FAD1}" destId="{787F4352-A7E2-41A2-9C4C-6DE8E52B132A}" srcOrd="1" destOrd="0" presId="urn:microsoft.com/office/officeart/2005/8/layout/orgChart1"/>
    <dgm:cxn modelId="{F1C6D19B-DCE5-4A5C-8746-50AFF7B23D1F}" type="presParOf" srcId="{6C09B941-784A-4DEE-B539-A4F45020FAD1}" destId="{2DC8BF57-E608-4810-8FFC-421A56A6EDDA}" srcOrd="2" destOrd="0" presId="urn:microsoft.com/office/officeart/2005/8/layout/orgChart1"/>
    <dgm:cxn modelId="{E0DF91F1-D764-499D-9018-2B58E22A809D}" type="presParOf" srcId="{6A1F9399-968C-4E6B-83D9-62E6245A3CBF}" destId="{6891E32D-9143-4764-8843-53E265BCE0A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EB8E29-B7C5-45EC-81F2-D3B60F7DFAC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FA5C46-CA28-42B7-9043-806277F92917}">
      <dgm:prSet phldrT="[Текст]" custT="1"/>
      <dgm:spPr/>
      <dgm:t>
        <a:bodyPr/>
        <a:lstStyle/>
        <a:p>
          <a:r>
            <a:rPr lang="ru-RU" sz="24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Надходження</a:t>
          </a:r>
          <a:r>
            <a: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сім’ї</a:t>
          </a:r>
          <a:r>
            <a: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</a:t>
          </a:r>
          <a:r>
            <a: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 </a:t>
          </a:r>
          <a:r>
            <a:rPr lang="ru-RU" sz="24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ступенем</a:t>
          </a:r>
          <a:r>
            <a: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прогнозованості</a:t>
          </a:r>
          <a:endParaRPr lang="ru-RU" sz="2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8A63A2-F8A6-4A4F-93FB-D9878CC494EA}" type="parTrans" cxnId="{09C227B9-D74B-40F9-AF1C-C69B359C7EA0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2D18F0-FB6C-43DD-88D2-C0A0B47AED66}" type="sibTrans" cxnId="{09C227B9-D74B-40F9-AF1C-C69B359C7EA0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CA6867-3279-4B39-ACA4-05AF86E778E2}">
      <dgm:prSet phldrT="[Текст]" custT="1"/>
      <dgm:spPr/>
      <dgm:t>
        <a:bodyPr/>
        <a:lstStyle/>
        <a:p>
          <a:r>
            <a:rPr lang="uk-UA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очікувані</a:t>
          </a:r>
          <a:endParaRPr lang="ru-RU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BB46E1-1354-45C3-90F4-9935E3113DB9}" type="parTrans" cxnId="{7ABB1441-2693-464F-93F1-607E1F2699A6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BC87E1-15E6-4FBA-B80D-17B59CFEEE80}" type="sibTrans" cxnId="{7ABB1441-2693-464F-93F1-607E1F2699A6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BCA56C-0A32-4F88-B21F-AB89357E3AC6}">
      <dgm:prSet phldrT="[Текст]" custT="1"/>
      <dgm:spPr/>
      <dgm:t>
        <a:bodyPr/>
        <a:lstStyle/>
        <a:p>
          <a:r>
            <a:rPr lang="uk-UA" sz="1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непередбачувані</a:t>
          </a:r>
          <a:endParaRPr lang="ru-RU" sz="18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471288-048E-44C7-A2E9-464CE42AEA82}" type="parTrans" cxnId="{26CC2A61-480C-44E3-9826-D6A54A167057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DCBAD9-BB0E-4F82-AE74-2B439EEFC3AE}" type="sibTrans" cxnId="{26CC2A61-480C-44E3-9826-D6A54A167057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BC7A58-E50A-48FF-8CFE-3436A8743E0E}">
      <dgm:prSet custT="1"/>
      <dgm:spPr/>
      <dgm:t>
        <a:bodyPr/>
        <a:lstStyle/>
        <a:p>
          <a:r>
            <a:rPr lang="uk-UA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Тимчасові (сезонні)</a:t>
          </a:r>
        </a:p>
        <a:p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надходження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здавання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житла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оренду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сезон у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курортних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містах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дохід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продажу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власного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врожаю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92214E-B5E0-4E86-90D7-960FEE3A767E}" type="parTrans" cxnId="{D983F782-2B50-42CC-8829-947D491A3A45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285269-9086-42C4-8BA5-1C91FBAFFF8A}" type="sibTrans" cxnId="{D983F782-2B50-42CC-8829-947D491A3A45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EA0212-85B7-423A-9B8B-895C711C2365}">
      <dgm:prSet custT="1"/>
      <dgm:spPr/>
      <dgm:t>
        <a:bodyPr/>
        <a:lstStyle/>
        <a:p>
          <a:r>
            <a:rPr lang="uk-UA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Регулярні</a:t>
          </a:r>
        </a:p>
        <a:p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основна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заробітна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плата,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різноманітні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надбавки до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неї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пенсії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або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стипендії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дохід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оренди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майна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або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проценти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за депозитами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8313A1-131C-4467-9AB4-6DF0D60E1539}" type="parTrans" cxnId="{3E9387BD-FCE6-4483-BA65-808079D2A1E4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D67E2F-7DE8-4580-9E5D-D131A25B819B}" type="sibTrans" cxnId="{3E9387BD-FCE6-4483-BA65-808079D2A1E4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A3CFE2-D334-4189-88BA-6C8E3E242EE7}">
      <dgm:prSet custT="1"/>
      <dgm:spPr/>
      <dgm:t>
        <a:bodyPr/>
        <a:lstStyle/>
        <a:p>
          <a:r>
            <a:rPr lang="uk-UA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Випадкові</a:t>
          </a:r>
        </a:p>
        <a:p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премії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спадщина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подарунки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виграші</a:t>
          </a:r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лотереях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7E99F6-E140-44E4-BD9B-AEB2D4C53B85}" type="parTrans" cxnId="{B593004A-8EFF-44FA-B3B4-8E6928FCEDF8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17BB9E-DB78-4535-9149-5B8C233ED802}" type="sibTrans" cxnId="{B593004A-8EFF-44FA-B3B4-8E6928FCEDF8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259115-EB9F-4AC4-B25D-EA046649C25D}" type="pres">
      <dgm:prSet presAssocID="{CFEB8E29-B7C5-45EC-81F2-D3B60F7DFAC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4FED428-DAAB-4158-AFBC-C3625EB1BE08}" type="pres">
      <dgm:prSet presAssocID="{43FA5C46-CA28-42B7-9043-806277F92917}" presName="hierRoot1" presStyleCnt="0">
        <dgm:presLayoutVars>
          <dgm:hierBranch val="init"/>
        </dgm:presLayoutVars>
      </dgm:prSet>
      <dgm:spPr/>
    </dgm:pt>
    <dgm:pt modelId="{081DED1D-CE6D-4527-867D-5C63CB1F6EAC}" type="pres">
      <dgm:prSet presAssocID="{43FA5C46-CA28-42B7-9043-806277F92917}" presName="rootComposite1" presStyleCnt="0"/>
      <dgm:spPr/>
    </dgm:pt>
    <dgm:pt modelId="{2A3FAB19-73EE-4FB5-A8A3-B7B9C05287A7}" type="pres">
      <dgm:prSet presAssocID="{43FA5C46-CA28-42B7-9043-806277F92917}" presName="rootText1" presStyleLbl="node0" presStyleIdx="0" presStyleCnt="1" custScaleX="786726" custScaleY="2569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082D02-7383-47C2-A99B-A17F25986568}" type="pres">
      <dgm:prSet presAssocID="{43FA5C46-CA28-42B7-9043-806277F92917}" presName="rootConnector1" presStyleLbl="node1" presStyleIdx="0" presStyleCnt="0"/>
      <dgm:spPr/>
    </dgm:pt>
    <dgm:pt modelId="{7CE58833-AD87-4EDF-803E-F0DD242B7067}" type="pres">
      <dgm:prSet presAssocID="{43FA5C46-CA28-42B7-9043-806277F92917}" presName="hierChild2" presStyleCnt="0"/>
      <dgm:spPr/>
    </dgm:pt>
    <dgm:pt modelId="{82BE0113-BD96-422A-BA09-C57251A6D7EE}" type="pres">
      <dgm:prSet presAssocID="{02BB46E1-1354-45C3-90F4-9935E3113DB9}" presName="Name37" presStyleLbl="parChTrans1D2" presStyleIdx="0" presStyleCnt="2"/>
      <dgm:spPr/>
    </dgm:pt>
    <dgm:pt modelId="{CB54A7AC-5CB5-42DD-926D-5FFF5EB20102}" type="pres">
      <dgm:prSet presAssocID="{C6CA6867-3279-4B39-ACA4-05AF86E778E2}" presName="hierRoot2" presStyleCnt="0">
        <dgm:presLayoutVars>
          <dgm:hierBranch val="init"/>
        </dgm:presLayoutVars>
      </dgm:prSet>
      <dgm:spPr/>
    </dgm:pt>
    <dgm:pt modelId="{AE17CC1E-506C-414C-934B-04019830AE52}" type="pres">
      <dgm:prSet presAssocID="{C6CA6867-3279-4B39-ACA4-05AF86E778E2}" presName="rootComposite" presStyleCnt="0"/>
      <dgm:spPr/>
    </dgm:pt>
    <dgm:pt modelId="{1D04E7DE-9982-4955-8CCB-DFF1BC123836}" type="pres">
      <dgm:prSet presAssocID="{C6CA6867-3279-4B39-ACA4-05AF86E778E2}" presName="rootText" presStyleLbl="node2" presStyleIdx="0" presStyleCnt="2" custScaleX="576507" custScaleY="150278" custLinFactX="-9636" custLinFactY="40076" custLinFactNeighborX="-100000" custLinFactNeighborY="100000">
        <dgm:presLayoutVars>
          <dgm:chPref val="3"/>
        </dgm:presLayoutVars>
      </dgm:prSet>
      <dgm:spPr/>
    </dgm:pt>
    <dgm:pt modelId="{2D83E4B2-AA1A-4C43-9DFC-99D9931C2FE2}" type="pres">
      <dgm:prSet presAssocID="{C6CA6867-3279-4B39-ACA4-05AF86E778E2}" presName="rootConnector" presStyleLbl="node2" presStyleIdx="0" presStyleCnt="2"/>
      <dgm:spPr/>
    </dgm:pt>
    <dgm:pt modelId="{5BB1563B-8160-4E48-BCAF-84B8170AE570}" type="pres">
      <dgm:prSet presAssocID="{C6CA6867-3279-4B39-ACA4-05AF86E778E2}" presName="hierChild4" presStyleCnt="0"/>
      <dgm:spPr/>
    </dgm:pt>
    <dgm:pt modelId="{0A5FB4F2-4749-4D6F-83A4-71B311C67E4C}" type="pres">
      <dgm:prSet presAssocID="{3B92214E-B5E0-4E86-90D7-960FEE3A767E}" presName="Name37" presStyleLbl="parChTrans1D3" presStyleIdx="0" presStyleCnt="3"/>
      <dgm:spPr/>
    </dgm:pt>
    <dgm:pt modelId="{A1CC563D-6DF9-4274-B306-B35A5606EB69}" type="pres">
      <dgm:prSet presAssocID="{8CBC7A58-E50A-48FF-8CFE-3436A8743E0E}" presName="hierRoot2" presStyleCnt="0">
        <dgm:presLayoutVars>
          <dgm:hierBranch val="init"/>
        </dgm:presLayoutVars>
      </dgm:prSet>
      <dgm:spPr/>
    </dgm:pt>
    <dgm:pt modelId="{5712562B-F8A2-436C-8AB4-2EDABD889D67}" type="pres">
      <dgm:prSet presAssocID="{8CBC7A58-E50A-48FF-8CFE-3436A8743E0E}" presName="rootComposite" presStyleCnt="0"/>
      <dgm:spPr/>
    </dgm:pt>
    <dgm:pt modelId="{218D3F73-D073-403B-B61A-5FDDA542CCDB}" type="pres">
      <dgm:prSet presAssocID="{8CBC7A58-E50A-48FF-8CFE-3436A8743E0E}" presName="rootText" presStyleLbl="node3" presStyleIdx="0" presStyleCnt="3" custScaleX="445316" custScaleY="503135" custLinFactX="100000" custLinFactY="200000" custLinFactNeighborX="141725" custLinFactNeighborY="2472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B67F98-ED9A-4D08-8A8F-40889DF38675}" type="pres">
      <dgm:prSet presAssocID="{8CBC7A58-E50A-48FF-8CFE-3436A8743E0E}" presName="rootConnector" presStyleLbl="node3" presStyleIdx="0" presStyleCnt="3"/>
      <dgm:spPr/>
    </dgm:pt>
    <dgm:pt modelId="{949197B5-27C4-4242-B7CF-656A793F34C8}" type="pres">
      <dgm:prSet presAssocID="{8CBC7A58-E50A-48FF-8CFE-3436A8743E0E}" presName="hierChild4" presStyleCnt="0"/>
      <dgm:spPr/>
    </dgm:pt>
    <dgm:pt modelId="{B78DFFF3-6778-4793-A0CE-7C8F75D8A70D}" type="pres">
      <dgm:prSet presAssocID="{8CBC7A58-E50A-48FF-8CFE-3436A8743E0E}" presName="hierChild5" presStyleCnt="0"/>
      <dgm:spPr/>
    </dgm:pt>
    <dgm:pt modelId="{902B67F9-9F0F-4A2E-A0F6-DB65C42E2F6B}" type="pres">
      <dgm:prSet presAssocID="{E38313A1-131C-4467-9AB4-6DF0D60E1539}" presName="Name37" presStyleLbl="parChTrans1D3" presStyleIdx="1" presStyleCnt="3"/>
      <dgm:spPr/>
    </dgm:pt>
    <dgm:pt modelId="{96003B0B-DB75-48DF-9A63-15B8F25CC2E1}" type="pres">
      <dgm:prSet presAssocID="{0DEA0212-85B7-423A-9B8B-895C711C2365}" presName="hierRoot2" presStyleCnt="0">
        <dgm:presLayoutVars>
          <dgm:hierBranch val="init"/>
        </dgm:presLayoutVars>
      </dgm:prSet>
      <dgm:spPr/>
    </dgm:pt>
    <dgm:pt modelId="{F23E9FA7-368C-47D3-B1D6-51F25E68759B}" type="pres">
      <dgm:prSet presAssocID="{0DEA0212-85B7-423A-9B8B-895C711C2365}" presName="rootComposite" presStyleCnt="0"/>
      <dgm:spPr/>
    </dgm:pt>
    <dgm:pt modelId="{229C4C6C-F68F-4FD2-A161-2580BD500CAF}" type="pres">
      <dgm:prSet presAssocID="{0DEA0212-85B7-423A-9B8B-895C711C2365}" presName="rootText" presStyleLbl="node3" presStyleIdx="1" presStyleCnt="3" custScaleX="485744" custScaleY="552244" custLinFactX="-176771" custLinFactY="-32867" custLinFactNeighborX="-200000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8FB065F-DD0D-49A4-B76C-11D382C0DCAB}" type="pres">
      <dgm:prSet presAssocID="{0DEA0212-85B7-423A-9B8B-895C711C2365}" presName="rootConnector" presStyleLbl="node3" presStyleIdx="1" presStyleCnt="3"/>
      <dgm:spPr/>
    </dgm:pt>
    <dgm:pt modelId="{17DA844F-8338-48C7-8AA8-D8E07A8FCD61}" type="pres">
      <dgm:prSet presAssocID="{0DEA0212-85B7-423A-9B8B-895C711C2365}" presName="hierChild4" presStyleCnt="0"/>
      <dgm:spPr/>
    </dgm:pt>
    <dgm:pt modelId="{4C9A3517-8E0F-404D-B7F8-19C5FC36347D}" type="pres">
      <dgm:prSet presAssocID="{0DEA0212-85B7-423A-9B8B-895C711C2365}" presName="hierChild5" presStyleCnt="0"/>
      <dgm:spPr/>
    </dgm:pt>
    <dgm:pt modelId="{8CC603BC-AC16-4741-8668-CD76E23800E3}" type="pres">
      <dgm:prSet presAssocID="{797E99F6-E140-44E4-BD9B-AEB2D4C53B85}" presName="Name37" presStyleLbl="parChTrans1D3" presStyleIdx="2" presStyleCnt="3"/>
      <dgm:spPr/>
    </dgm:pt>
    <dgm:pt modelId="{9D95EFEB-1EB3-467C-9D90-44211D3B3A58}" type="pres">
      <dgm:prSet presAssocID="{AAA3CFE2-D334-4189-88BA-6C8E3E242EE7}" presName="hierRoot2" presStyleCnt="0">
        <dgm:presLayoutVars>
          <dgm:hierBranch val="init"/>
        </dgm:presLayoutVars>
      </dgm:prSet>
      <dgm:spPr/>
    </dgm:pt>
    <dgm:pt modelId="{99BF8CDB-FD79-46D0-AF0C-CBF1A3F93B00}" type="pres">
      <dgm:prSet presAssocID="{AAA3CFE2-D334-4189-88BA-6C8E3E242EE7}" presName="rootComposite" presStyleCnt="0"/>
      <dgm:spPr/>
    </dgm:pt>
    <dgm:pt modelId="{C4DBB036-643F-4266-BB3F-146EF388B9CC}" type="pres">
      <dgm:prSet presAssocID="{AAA3CFE2-D334-4189-88BA-6C8E3E242EE7}" presName="rootText" presStyleLbl="node3" presStyleIdx="2" presStyleCnt="3" custScaleX="426354" custScaleY="384595" custLinFactX="358552" custLinFactY="-300000" custLinFactNeighborX="400000" custLinFactNeighborY="-31946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6772B36-D1A7-4AE2-8DE8-6B16159519B5}" type="pres">
      <dgm:prSet presAssocID="{AAA3CFE2-D334-4189-88BA-6C8E3E242EE7}" presName="rootConnector" presStyleLbl="node3" presStyleIdx="2" presStyleCnt="3"/>
      <dgm:spPr/>
    </dgm:pt>
    <dgm:pt modelId="{23EE19E6-86CC-4E00-9198-7CFE67742074}" type="pres">
      <dgm:prSet presAssocID="{AAA3CFE2-D334-4189-88BA-6C8E3E242EE7}" presName="hierChild4" presStyleCnt="0"/>
      <dgm:spPr/>
    </dgm:pt>
    <dgm:pt modelId="{38A405A0-E23B-42BF-A40E-DA042A6E355A}" type="pres">
      <dgm:prSet presAssocID="{AAA3CFE2-D334-4189-88BA-6C8E3E242EE7}" presName="hierChild5" presStyleCnt="0"/>
      <dgm:spPr/>
    </dgm:pt>
    <dgm:pt modelId="{EDFF2D21-C8C2-4E06-8AAD-44FFAD641529}" type="pres">
      <dgm:prSet presAssocID="{C6CA6867-3279-4B39-ACA4-05AF86E778E2}" presName="hierChild5" presStyleCnt="0"/>
      <dgm:spPr/>
    </dgm:pt>
    <dgm:pt modelId="{21E60582-DF42-4596-9D25-0E82E193B2CB}" type="pres">
      <dgm:prSet presAssocID="{69471288-048E-44C7-A2E9-464CE42AEA82}" presName="Name37" presStyleLbl="parChTrans1D2" presStyleIdx="1" presStyleCnt="2"/>
      <dgm:spPr/>
    </dgm:pt>
    <dgm:pt modelId="{E3D9D98B-B634-47C0-9817-66F1A550E4C0}" type="pres">
      <dgm:prSet presAssocID="{CCBCA56C-0A32-4F88-B21F-AB89357E3AC6}" presName="hierRoot2" presStyleCnt="0">
        <dgm:presLayoutVars>
          <dgm:hierBranch val="init"/>
        </dgm:presLayoutVars>
      </dgm:prSet>
      <dgm:spPr/>
    </dgm:pt>
    <dgm:pt modelId="{9C546E5F-CD3D-4E37-9624-B0D43A212442}" type="pres">
      <dgm:prSet presAssocID="{CCBCA56C-0A32-4F88-B21F-AB89357E3AC6}" presName="rootComposite" presStyleCnt="0"/>
      <dgm:spPr/>
    </dgm:pt>
    <dgm:pt modelId="{6C1F467E-6D14-4871-A89B-A92FBD3BE69D}" type="pres">
      <dgm:prSet presAssocID="{CCBCA56C-0A32-4F88-B21F-AB89357E3AC6}" presName="rootText" presStyleLbl="node2" presStyleIdx="1" presStyleCnt="2" custScaleX="532357" custScaleY="202420" custLinFactY="46174" custLinFactNeighborX="65186" custLinFactNeighborY="100000">
        <dgm:presLayoutVars>
          <dgm:chPref val="3"/>
        </dgm:presLayoutVars>
      </dgm:prSet>
      <dgm:spPr/>
    </dgm:pt>
    <dgm:pt modelId="{38CCCF3A-B64C-4302-993F-A31FF7D5507A}" type="pres">
      <dgm:prSet presAssocID="{CCBCA56C-0A32-4F88-B21F-AB89357E3AC6}" presName="rootConnector" presStyleLbl="node2" presStyleIdx="1" presStyleCnt="2"/>
      <dgm:spPr/>
    </dgm:pt>
    <dgm:pt modelId="{03DA918E-35E8-4108-A821-62A4E4F29859}" type="pres">
      <dgm:prSet presAssocID="{CCBCA56C-0A32-4F88-B21F-AB89357E3AC6}" presName="hierChild4" presStyleCnt="0"/>
      <dgm:spPr/>
    </dgm:pt>
    <dgm:pt modelId="{60D7E0F1-7230-427A-B14E-9E527C71BE33}" type="pres">
      <dgm:prSet presAssocID="{CCBCA56C-0A32-4F88-B21F-AB89357E3AC6}" presName="hierChild5" presStyleCnt="0"/>
      <dgm:spPr/>
    </dgm:pt>
    <dgm:pt modelId="{0926124D-0EC7-47B9-8051-2E8A2AB20EFA}" type="pres">
      <dgm:prSet presAssocID="{43FA5C46-CA28-42B7-9043-806277F92917}" presName="hierChild3" presStyleCnt="0"/>
      <dgm:spPr/>
    </dgm:pt>
  </dgm:ptLst>
  <dgm:cxnLst>
    <dgm:cxn modelId="{7465CCF3-D507-4102-A385-E2B9F77B38D2}" type="presOf" srcId="{0DEA0212-85B7-423A-9B8B-895C711C2365}" destId="{58FB065F-DD0D-49A4-B76C-11D382C0DCAB}" srcOrd="1" destOrd="0" presId="urn:microsoft.com/office/officeart/2005/8/layout/orgChart1"/>
    <dgm:cxn modelId="{4C4C9F67-2442-42FE-984A-2FCF32942CBF}" type="presOf" srcId="{69471288-048E-44C7-A2E9-464CE42AEA82}" destId="{21E60582-DF42-4596-9D25-0E82E193B2CB}" srcOrd="0" destOrd="0" presId="urn:microsoft.com/office/officeart/2005/8/layout/orgChart1"/>
    <dgm:cxn modelId="{2825C877-1C24-4ED9-9952-A6ECABE6DFF9}" type="presOf" srcId="{E38313A1-131C-4467-9AB4-6DF0D60E1539}" destId="{902B67F9-9F0F-4A2E-A0F6-DB65C42E2F6B}" srcOrd="0" destOrd="0" presId="urn:microsoft.com/office/officeart/2005/8/layout/orgChart1"/>
    <dgm:cxn modelId="{D872057C-81EA-42D7-B162-19C0FF490733}" type="presOf" srcId="{8CBC7A58-E50A-48FF-8CFE-3436A8743E0E}" destId="{218D3F73-D073-403B-B61A-5FDDA542CCDB}" srcOrd="0" destOrd="0" presId="urn:microsoft.com/office/officeart/2005/8/layout/orgChart1"/>
    <dgm:cxn modelId="{799EBD08-82D9-46C4-974E-F8297C3EC337}" type="presOf" srcId="{AAA3CFE2-D334-4189-88BA-6C8E3E242EE7}" destId="{06772B36-D1A7-4AE2-8DE8-6B16159519B5}" srcOrd="1" destOrd="0" presId="urn:microsoft.com/office/officeart/2005/8/layout/orgChart1"/>
    <dgm:cxn modelId="{B593004A-8EFF-44FA-B3B4-8E6928FCEDF8}" srcId="{C6CA6867-3279-4B39-ACA4-05AF86E778E2}" destId="{AAA3CFE2-D334-4189-88BA-6C8E3E242EE7}" srcOrd="2" destOrd="0" parTransId="{797E99F6-E140-44E4-BD9B-AEB2D4C53B85}" sibTransId="{8917BB9E-DB78-4535-9149-5B8C233ED802}"/>
    <dgm:cxn modelId="{66214764-F4B2-4BAD-B4CF-86580B1AE391}" type="presOf" srcId="{3B92214E-B5E0-4E86-90D7-960FEE3A767E}" destId="{0A5FB4F2-4749-4D6F-83A4-71B311C67E4C}" srcOrd="0" destOrd="0" presId="urn:microsoft.com/office/officeart/2005/8/layout/orgChart1"/>
    <dgm:cxn modelId="{EFDEC366-63C3-4E4F-8F49-5EF195F6E0EC}" type="presOf" srcId="{797E99F6-E140-44E4-BD9B-AEB2D4C53B85}" destId="{8CC603BC-AC16-4741-8668-CD76E23800E3}" srcOrd="0" destOrd="0" presId="urn:microsoft.com/office/officeart/2005/8/layout/orgChart1"/>
    <dgm:cxn modelId="{802E31D5-A7F9-44B4-AAC6-7AA9BB1518AA}" type="presOf" srcId="{CFEB8E29-B7C5-45EC-81F2-D3B60F7DFACC}" destId="{4F259115-EB9F-4AC4-B25D-EA046649C25D}" srcOrd="0" destOrd="0" presId="urn:microsoft.com/office/officeart/2005/8/layout/orgChart1"/>
    <dgm:cxn modelId="{D983F782-2B50-42CC-8829-947D491A3A45}" srcId="{C6CA6867-3279-4B39-ACA4-05AF86E778E2}" destId="{8CBC7A58-E50A-48FF-8CFE-3436A8743E0E}" srcOrd="0" destOrd="0" parTransId="{3B92214E-B5E0-4E86-90D7-960FEE3A767E}" sibTransId="{41285269-9086-42C4-8BA5-1C91FBAFFF8A}"/>
    <dgm:cxn modelId="{3E9387BD-FCE6-4483-BA65-808079D2A1E4}" srcId="{C6CA6867-3279-4B39-ACA4-05AF86E778E2}" destId="{0DEA0212-85B7-423A-9B8B-895C711C2365}" srcOrd="1" destOrd="0" parTransId="{E38313A1-131C-4467-9AB4-6DF0D60E1539}" sibTransId="{23D67E2F-7DE8-4580-9E5D-D131A25B819B}"/>
    <dgm:cxn modelId="{B6A14AD8-DD35-43A5-883D-A66C385AAB03}" type="presOf" srcId="{C6CA6867-3279-4B39-ACA4-05AF86E778E2}" destId="{1D04E7DE-9982-4955-8CCB-DFF1BC123836}" srcOrd="0" destOrd="0" presId="urn:microsoft.com/office/officeart/2005/8/layout/orgChart1"/>
    <dgm:cxn modelId="{8C39422B-0BB3-4F34-ABED-BA1FAF50D9AA}" type="presOf" srcId="{0DEA0212-85B7-423A-9B8B-895C711C2365}" destId="{229C4C6C-F68F-4FD2-A161-2580BD500CAF}" srcOrd="0" destOrd="0" presId="urn:microsoft.com/office/officeart/2005/8/layout/orgChart1"/>
    <dgm:cxn modelId="{A7E058E2-0FD6-459D-962D-BDBDC562F65D}" type="presOf" srcId="{43FA5C46-CA28-42B7-9043-806277F92917}" destId="{2A3FAB19-73EE-4FB5-A8A3-B7B9C05287A7}" srcOrd="0" destOrd="0" presId="urn:microsoft.com/office/officeart/2005/8/layout/orgChart1"/>
    <dgm:cxn modelId="{D00D2A6B-DE7F-41B3-AE89-5209B5D40BF4}" type="presOf" srcId="{43FA5C46-CA28-42B7-9043-806277F92917}" destId="{26082D02-7383-47C2-A99B-A17F25986568}" srcOrd="1" destOrd="0" presId="urn:microsoft.com/office/officeart/2005/8/layout/orgChart1"/>
    <dgm:cxn modelId="{26CC2A61-480C-44E3-9826-D6A54A167057}" srcId="{43FA5C46-CA28-42B7-9043-806277F92917}" destId="{CCBCA56C-0A32-4F88-B21F-AB89357E3AC6}" srcOrd="1" destOrd="0" parTransId="{69471288-048E-44C7-A2E9-464CE42AEA82}" sibTransId="{9DDCBAD9-BB0E-4F82-AE74-2B439EEFC3AE}"/>
    <dgm:cxn modelId="{02ABC3FD-6F62-4F71-8274-DD29511004F1}" type="presOf" srcId="{CCBCA56C-0A32-4F88-B21F-AB89357E3AC6}" destId="{38CCCF3A-B64C-4302-993F-A31FF7D5507A}" srcOrd="1" destOrd="0" presId="urn:microsoft.com/office/officeart/2005/8/layout/orgChart1"/>
    <dgm:cxn modelId="{7ABB1441-2693-464F-93F1-607E1F2699A6}" srcId="{43FA5C46-CA28-42B7-9043-806277F92917}" destId="{C6CA6867-3279-4B39-ACA4-05AF86E778E2}" srcOrd="0" destOrd="0" parTransId="{02BB46E1-1354-45C3-90F4-9935E3113DB9}" sibTransId="{41BC87E1-15E6-4FBA-B80D-17B59CFEEE80}"/>
    <dgm:cxn modelId="{17AD65A5-580E-4A69-AA6D-9B196BEC86F6}" type="presOf" srcId="{AAA3CFE2-D334-4189-88BA-6C8E3E242EE7}" destId="{C4DBB036-643F-4266-BB3F-146EF388B9CC}" srcOrd="0" destOrd="0" presId="urn:microsoft.com/office/officeart/2005/8/layout/orgChart1"/>
    <dgm:cxn modelId="{F28965D6-D815-49C2-A549-9B0D40B2D09B}" type="presOf" srcId="{C6CA6867-3279-4B39-ACA4-05AF86E778E2}" destId="{2D83E4B2-AA1A-4C43-9DFC-99D9931C2FE2}" srcOrd="1" destOrd="0" presId="urn:microsoft.com/office/officeart/2005/8/layout/orgChart1"/>
    <dgm:cxn modelId="{09C227B9-D74B-40F9-AF1C-C69B359C7EA0}" srcId="{CFEB8E29-B7C5-45EC-81F2-D3B60F7DFACC}" destId="{43FA5C46-CA28-42B7-9043-806277F92917}" srcOrd="0" destOrd="0" parTransId="{6E8A63A2-F8A6-4A4F-93FB-D9878CC494EA}" sibTransId="{AB2D18F0-FB6C-43DD-88D2-C0A0B47AED66}"/>
    <dgm:cxn modelId="{2F706BD0-5583-41A7-81C8-2BF5765E16E2}" type="presOf" srcId="{8CBC7A58-E50A-48FF-8CFE-3436A8743E0E}" destId="{9BB67F98-ED9A-4D08-8A8F-40889DF38675}" srcOrd="1" destOrd="0" presId="urn:microsoft.com/office/officeart/2005/8/layout/orgChart1"/>
    <dgm:cxn modelId="{DC46A74E-53CA-42FA-8B1E-877D24611FED}" type="presOf" srcId="{02BB46E1-1354-45C3-90F4-9935E3113DB9}" destId="{82BE0113-BD96-422A-BA09-C57251A6D7EE}" srcOrd="0" destOrd="0" presId="urn:microsoft.com/office/officeart/2005/8/layout/orgChart1"/>
    <dgm:cxn modelId="{74578F86-59D4-4744-85A1-835B6C67D889}" type="presOf" srcId="{CCBCA56C-0A32-4F88-B21F-AB89357E3AC6}" destId="{6C1F467E-6D14-4871-A89B-A92FBD3BE69D}" srcOrd="0" destOrd="0" presId="urn:microsoft.com/office/officeart/2005/8/layout/orgChart1"/>
    <dgm:cxn modelId="{A9FD2182-1649-4803-A27A-BCA300C4E874}" type="presParOf" srcId="{4F259115-EB9F-4AC4-B25D-EA046649C25D}" destId="{34FED428-DAAB-4158-AFBC-C3625EB1BE08}" srcOrd="0" destOrd="0" presId="urn:microsoft.com/office/officeart/2005/8/layout/orgChart1"/>
    <dgm:cxn modelId="{B8CF0706-067C-4CF9-B14C-C646CC20CCDB}" type="presParOf" srcId="{34FED428-DAAB-4158-AFBC-C3625EB1BE08}" destId="{081DED1D-CE6D-4527-867D-5C63CB1F6EAC}" srcOrd="0" destOrd="0" presId="urn:microsoft.com/office/officeart/2005/8/layout/orgChart1"/>
    <dgm:cxn modelId="{97CC7BF7-5C8C-42C3-B7EC-A8B7B8699514}" type="presParOf" srcId="{081DED1D-CE6D-4527-867D-5C63CB1F6EAC}" destId="{2A3FAB19-73EE-4FB5-A8A3-B7B9C05287A7}" srcOrd="0" destOrd="0" presId="urn:microsoft.com/office/officeart/2005/8/layout/orgChart1"/>
    <dgm:cxn modelId="{826E866B-6E77-403B-B11B-4B2A18423DB7}" type="presParOf" srcId="{081DED1D-CE6D-4527-867D-5C63CB1F6EAC}" destId="{26082D02-7383-47C2-A99B-A17F25986568}" srcOrd="1" destOrd="0" presId="urn:microsoft.com/office/officeart/2005/8/layout/orgChart1"/>
    <dgm:cxn modelId="{2FC50175-E943-4FC2-A4C8-860CFBF0EA8A}" type="presParOf" srcId="{34FED428-DAAB-4158-AFBC-C3625EB1BE08}" destId="{7CE58833-AD87-4EDF-803E-F0DD242B7067}" srcOrd="1" destOrd="0" presId="urn:microsoft.com/office/officeart/2005/8/layout/orgChart1"/>
    <dgm:cxn modelId="{A55F418B-40BC-4647-943C-022D33AAA58C}" type="presParOf" srcId="{7CE58833-AD87-4EDF-803E-F0DD242B7067}" destId="{82BE0113-BD96-422A-BA09-C57251A6D7EE}" srcOrd="0" destOrd="0" presId="urn:microsoft.com/office/officeart/2005/8/layout/orgChart1"/>
    <dgm:cxn modelId="{71920A78-642E-4CFF-8A28-AFD7E75B4795}" type="presParOf" srcId="{7CE58833-AD87-4EDF-803E-F0DD242B7067}" destId="{CB54A7AC-5CB5-42DD-926D-5FFF5EB20102}" srcOrd="1" destOrd="0" presId="urn:microsoft.com/office/officeart/2005/8/layout/orgChart1"/>
    <dgm:cxn modelId="{C94D3B98-26CD-465A-B2EE-8D1332A18A31}" type="presParOf" srcId="{CB54A7AC-5CB5-42DD-926D-5FFF5EB20102}" destId="{AE17CC1E-506C-414C-934B-04019830AE52}" srcOrd="0" destOrd="0" presId="urn:microsoft.com/office/officeart/2005/8/layout/orgChart1"/>
    <dgm:cxn modelId="{9BEEDDEE-D726-4BBC-AB32-181339E01D2D}" type="presParOf" srcId="{AE17CC1E-506C-414C-934B-04019830AE52}" destId="{1D04E7DE-9982-4955-8CCB-DFF1BC123836}" srcOrd="0" destOrd="0" presId="urn:microsoft.com/office/officeart/2005/8/layout/orgChart1"/>
    <dgm:cxn modelId="{C965FAC3-9234-4CB6-B37D-05C79A3F15CC}" type="presParOf" srcId="{AE17CC1E-506C-414C-934B-04019830AE52}" destId="{2D83E4B2-AA1A-4C43-9DFC-99D9931C2FE2}" srcOrd="1" destOrd="0" presId="urn:microsoft.com/office/officeart/2005/8/layout/orgChart1"/>
    <dgm:cxn modelId="{B7A250C0-8DB6-459D-BE90-492ADADF2B86}" type="presParOf" srcId="{CB54A7AC-5CB5-42DD-926D-5FFF5EB20102}" destId="{5BB1563B-8160-4E48-BCAF-84B8170AE570}" srcOrd="1" destOrd="0" presId="urn:microsoft.com/office/officeart/2005/8/layout/orgChart1"/>
    <dgm:cxn modelId="{25864ACE-68B9-40C1-9AC5-E66B7EEFC8E5}" type="presParOf" srcId="{5BB1563B-8160-4E48-BCAF-84B8170AE570}" destId="{0A5FB4F2-4749-4D6F-83A4-71B311C67E4C}" srcOrd="0" destOrd="0" presId="urn:microsoft.com/office/officeart/2005/8/layout/orgChart1"/>
    <dgm:cxn modelId="{79AB0740-DA8D-4F38-AD47-8F16E025B9B9}" type="presParOf" srcId="{5BB1563B-8160-4E48-BCAF-84B8170AE570}" destId="{A1CC563D-6DF9-4274-B306-B35A5606EB69}" srcOrd="1" destOrd="0" presId="urn:microsoft.com/office/officeart/2005/8/layout/orgChart1"/>
    <dgm:cxn modelId="{4BC41B7F-0D75-42FF-A7A9-9F6BD206938D}" type="presParOf" srcId="{A1CC563D-6DF9-4274-B306-B35A5606EB69}" destId="{5712562B-F8A2-436C-8AB4-2EDABD889D67}" srcOrd="0" destOrd="0" presId="urn:microsoft.com/office/officeart/2005/8/layout/orgChart1"/>
    <dgm:cxn modelId="{48B6A6B8-E2B8-476E-B431-CA0A8E39C33B}" type="presParOf" srcId="{5712562B-F8A2-436C-8AB4-2EDABD889D67}" destId="{218D3F73-D073-403B-B61A-5FDDA542CCDB}" srcOrd="0" destOrd="0" presId="urn:microsoft.com/office/officeart/2005/8/layout/orgChart1"/>
    <dgm:cxn modelId="{BD7C02BF-ADC1-46EE-AAFD-E880FF09754B}" type="presParOf" srcId="{5712562B-F8A2-436C-8AB4-2EDABD889D67}" destId="{9BB67F98-ED9A-4D08-8A8F-40889DF38675}" srcOrd="1" destOrd="0" presId="urn:microsoft.com/office/officeart/2005/8/layout/orgChart1"/>
    <dgm:cxn modelId="{80B386CA-A935-4019-92C7-B9DB6A76250F}" type="presParOf" srcId="{A1CC563D-6DF9-4274-B306-B35A5606EB69}" destId="{949197B5-27C4-4242-B7CF-656A793F34C8}" srcOrd="1" destOrd="0" presId="urn:microsoft.com/office/officeart/2005/8/layout/orgChart1"/>
    <dgm:cxn modelId="{E27E9E4D-AD3D-4F5B-987B-9733CBDCC39E}" type="presParOf" srcId="{A1CC563D-6DF9-4274-B306-B35A5606EB69}" destId="{B78DFFF3-6778-4793-A0CE-7C8F75D8A70D}" srcOrd="2" destOrd="0" presId="urn:microsoft.com/office/officeart/2005/8/layout/orgChart1"/>
    <dgm:cxn modelId="{0EA08E74-066D-4068-A852-11D60F67C2D0}" type="presParOf" srcId="{5BB1563B-8160-4E48-BCAF-84B8170AE570}" destId="{902B67F9-9F0F-4A2E-A0F6-DB65C42E2F6B}" srcOrd="2" destOrd="0" presId="urn:microsoft.com/office/officeart/2005/8/layout/orgChart1"/>
    <dgm:cxn modelId="{14052750-F44B-45D6-838A-E488CFEFA17F}" type="presParOf" srcId="{5BB1563B-8160-4E48-BCAF-84B8170AE570}" destId="{96003B0B-DB75-48DF-9A63-15B8F25CC2E1}" srcOrd="3" destOrd="0" presId="urn:microsoft.com/office/officeart/2005/8/layout/orgChart1"/>
    <dgm:cxn modelId="{3FB1C1B2-7820-4B60-9DA3-19936817CD0C}" type="presParOf" srcId="{96003B0B-DB75-48DF-9A63-15B8F25CC2E1}" destId="{F23E9FA7-368C-47D3-B1D6-51F25E68759B}" srcOrd="0" destOrd="0" presId="urn:microsoft.com/office/officeart/2005/8/layout/orgChart1"/>
    <dgm:cxn modelId="{D4AD8E3E-24D9-454F-8252-E5DC4A443ED4}" type="presParOf" srcId="{F23E9FA7-368C-47D3-B1D6-51F25E68759B}" destId="{229C4C6C-F68F-4FD2-A161-2580BD500CAF}" srcOrd="0" destOrd="0" presId="urn:microsoft.com/office/officeart/2005/8/layout/orgChart1"/>
    <dgm:cxn modelId="{09A50024-3545-45AE-BC8A-918015644FF4}" type="presParOf" srcId="{F23E9FA7-368C-47D3-B1D6-51F25E68759B}" destId="{58FB065F-DD0D-49A4-B76C-11D382C0DCAB}" srcOrd="1" destOrd="0" presId="urn:microsoft.com/office/officeart/2005/8/layout/orgChart1"/>
    <dgm:cxn modelId="{84C585BC-56D3-42B4-A9B8-ACC9FA5374BA}" type="presParOf" srcId="{96003B0B-DB75-48DF-9A63-15B8F25CC2E1}" destId="{17DA844F-8338-48C7-8AA8-D8E07A8FCD61}" srcOrd="1" destOrd="0" presId="urn:microsoft.com/office/officeart/2005/8/layout/orgChart1"/>
    <dgm:cxn modelId="{040923E6-F1C5-4EC6-B6B7-DE8CB2F8747D}" type="presParOf" srcId="{96003B0B-DB75-48DF-9A63-15B8F25CC2E1}" destId="{4C9A3517-8E0F-404D-B7F8-19C5FC36347D}" srcOrd="2" destOrd="0" presId="urn:microsoft.com/office/officeart/2005/8/layout/orgChart1"/>
    <dgm:cxn modelId="{092338DB-C280-4B08-B5E3-3C4623884CDC}" type="presParOf" srcId="{5BB1563B-8160-4E48-BCAF-84B8170AE570}" destId="{8CC603BC-AC16-4741-8668-CD76E23800E3}" srcOrd="4" destOrd="0" presId="urn:microsoft.com/office/officeart/2005/8/layout/orgChart1"/>
    <dgm:cxn modelId="{89467023-AE0D-4AB8-882E-7A0AFFCB9F1E}" type="presParOf" srcId="{5BB1563B-8160-4E48-BCAF-84B8170AE570}" destId="{9D95EFEB-1EB3-467C-9D90-44211D3B3A58}" srcOrd="5" destOrd="0" presId="urn:microsoft.com/office/officeart/2005/8/layout/orgChart1"/>
    <dgm:cxn modelId="{F596643E-5020-4E94-846F-271C17DA37E9}" type="presParOf" srcId="{9D95EFEB-1EB3-467C-9D90-44211D3B3A58}" destId="{99BF8CDB-FD79-46D0-AF0C-CBF1A3F93B00}" srcOrd="0" destOrd="0" presId="urn:microsoft.com/office/officeart/2005/8/layout/orgChart1"/>
    <dgm:cxn modelId="{BAEF7617-C278-434E-B34D-796DEB4691E5}" type="presParOf" srcId="{99BF8CDB-FD79-46D0-AF0C-CBF1A3F93B00}" destId="{C4DBB036-643F-4266-BB3F-146EF388B9CC}" srcOrd="0" destOrd="0" presId="urn:microsoft.com/office/officeart/2005/8/layout/orgChart1"/>
    <dgm:cxn modelId="{FAF840C4-0C88-4B44-BFC3-EB56C4A6E3E2}" type="presParOf" srcId="{99BF8CDB-FD79-46D0-AF0C-CBF1A3F93B00}" destId="{06772B36-D1A7-4AE2-8DE8-6B16159519B5}" srcOrd="1" destOrd="0" presId="urn:microsoft.com/office/officeart/2005/8/layout/orgChart1"/>
    <dgm:cxn modelId="{56B6E91E-13ED-4270-B615-25E153232878}" type="presParOf" srcId="{9D95EFEB-1EB3-467C-9D90-44211D3B3A58}" destId="{23EE19E6-86CC-4E00-9198-7CFE67742074}" srcOrd="1" destOrd="0" presId="urn:microsoft.com/office/officeart/2005/8/layout/orgChart1"/>
    <dgm:cxn modelId="{D5136CAA-5714-426A-B8E5-F9CB617523A8}" type="presParOf" srcId="{9D95EFEB-1EB3-467C-9D90-44211D3B3A58}" destId="{38A405A0-E23B-42BF-A40E-DA042A6E355A}" srcOrd="2" destOrd="0" presId="urn:microsoft.com/office/officeart/2005/8/layout/orgChart1"/>
    <dgm:cxn modelId="{15E4ECD6-C965-4A2B-AE20-D0BEE9D1B1DC}" type="presParOf" srcId="{CB54A7AC-5CB5-42DD-926D-5FFF5EB20102}" destId="{EDFF2D21-C8C2-4E06-8AAD-44FFAD641529}" srcOrd="2" destOrd="0" presId="urn:microsoft.com/office/officeart/2005/8/layout/orgChart1"/>
    <dgm:cxn modelId="{402FC82B-9187-43E0-82DD-20B58C6BD173}" type="presParOf" srcId="{7CE58833-AD87-4EDF-803E-F0DD242B7067}" destId="{21E60582-DF42-4596-9D25-0E82E193B2CB}" srcOrd="2" destOrd="0" presId="urn:microsoft.com/office/officeart/2005/8/layout/orgChart1"/>
    <dgm:cxn modelId="{D6A6F5D4-33B9-42F2-95B0-F815394D7CA0}" type="presParOf" srcId="{7CE58833-AD87-4EDF-803E-F0DD242B7067}" destId="{E3D9D98B-B634-47C0-9817-66F1A550E4C0}" srcOrd="3" destOrd="0" presId="urn:microsoft.com/office/officeart/2005/8/layout/orgChart1"/>
    <dgm:cxn modelId="{2E0966DB-B83B-4128-A561-E8018C7C67B4}" type="presParOf" srcId="{E3D9D98B-B634-47C0-9817-66F1A550E4C0}" destId="{9C546E5F-CD3D-4E37-9624-B0D43A212442}" srcOrd="0" destOrd="0" presId="urn:microsoft.com/office/officeart/2005/8/layout/orgChart1"/>
    <dgm:cxn modelId="{125447DF-E6F6-4B46-A70E-BD3117BD1BAB}" type="presParOf" srcId="{9C546E5F-CD3D-4E37-9624-B0D43A212442}" destId="{6C1F467E-6D14-4871-A89B-A92FBD3BE69D}" srcOrd="0" destOrd="0" presId="urn:microsoft.com/office/officeart/2005/8/layout/orgChart1"/>
    <dgm:cxn modelId="{3D2FB0C1-B930-4D58-97AF-4EBE5C5A8DA7}" type="presParOf" srcId="{9C546E5F-CD3D-4E37-9624-B0D43A212442}" destId="{38CCCF3A-B64C-4302-993F-A31FF7D5507A}" srcOrd="1" destOrd="0" presId="urn:microsoft.com/office/officeart/2005/8/layout/orgChart1"/>
    <dgm:cxn modelId="{150BF1EF-9AAD-46D4-82E2-0E39F597C8D0}" type="presParOf" srcId="{E3D9D98B-B634-47C0-9817-66F1A550E4C0}" destId="{03DA918E-35E8-4108-A821-62A4E4F29859}" srcOrd="1" destOrd="0" presId="urn:microsoft.com/office/officeart/2005/8/layout/orgChart1"/>
    <dgm:cxn modelId="{75FA2EE3-63F9-422C-8682-E54C9F0182ED}" type="presParOf" srcId="{E3D9D98B-B634-47C0-9817-66F1A550E4C0}" destId="{60D7E0F1-7230-427A-B14E-9E527C71BE33}" srcOrd="2" destOrd="0" presId="urn:microsoft.com/office/officeart/2005/8/layout/orgChart1"/>
    <dgm:cxn modelId="{F6E5C292-EB28-4DB3-B269-70B9B9FFEE10}" type="presParOf" srcId="{34FED428-DAAB-4158-AFBC-C3625EB1BE08}" destId="{0926124D-0EC7-47B9-8051-2E8A2AB20EF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F6E490-F736-4C8F-8095-C403D59DC29E}">
      <dsp:nvSpPr>
        <dsp:cNvPr id="0" name=""/>
        <dsp:cNvSpPr/>
      </dsp:nvSpPr>
      <dsp:spPr>
        <a:xfrm>
          <a:off x="3563815" y="997097"/>
          <a:ext cx="1668667" cy="381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149"/>
              </a:lnTo>
              <a:lnTo>
                <a:pt x="1668667" y="92149"/>
              </a:lnTo>
              <a:lnTo>
                <a:pt x="1668667" y="38175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9B76B-FAE4-4D0A-B14F-FCCB6E7E0695}">
      <dsp:nvSpPr>
        <dsp:cNvPr id="0" name=""/>
        <dsp:cNvSpPr/>
      </dsp:nvSpPr>
      <dsp:spPr>
        <a:xfrm>
          <a:off x="1895147" y="997097"/>
          <a:ext cx="1668667" cy="381752"/>
        </a:xfrm>
        <a:custGeom>
          <a:avLst/>
          <a:gdLst/>
          <a:ahLst/>
          <a:cxnLst/>
          <a:rect l="0" t="0" r="0" b="0"/>
          <a:pathLst>
            <a:path>
              <a:moveTo>
                <a:pt x="1668667" y="0"/>
              </a:moveTo>
              <a:lnTo>
                <a:pt x="1668667" y="92149"/>
              </a:lnTo>
              <a:lnTo>
                <a:pt x="0" y="92149"/>
              </a:lnTo>
              <a:lnTo>
                <a:pt x="0" y="38175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E2994C-22A3-4CC2-A628-C9E0D8C3CB42}">
      <dsp:nvSpPr>
        <dsp:cNvPr id="0" name=""/>
        <dsp:cNvSpPr/>
      </dsp:nvSpPr>
      <dsp:spPr>
        <a:xfrm>
          <a:off x="2184751" y="199543"/>
          <a:ext cx="2758128" cy="7975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Надходження</a:t>
          </a:r>
          <a:endParaRPr lang="ru-RU" sz="2500" kern="1200" dirty="0"/>
        </a:p>
      </dsp:txBody>
      <dsp:txXfrm>
        <a:off x="2184751" y="199543"/>
        <a:ext cx="2758128" cy="797554"/>
      </dsp:txXfrm>
    </dsp:sp>
    <dsp:sp modelId="{2D91D61B-3C7A-4CDB-A9E3-A333627C2585}">
      <dsp:nvSpPr>
        <dsp:cNvPr id="0" name=""/>
        <dsp:cNvSpPr/>
      </dsp:nvSpPr>
      <dsp:spPr>
        <a:xfrm>
          <a:off x="516083" y="1378850"/>
          <a:ext cx="2758128" cy="13790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Грошові доходи</a:t>
          </a:r>
          <a:endParaRPr lang="ru-RU" sz="2500" kern="1200" dirty="0"/>
        </a:p>
      </dsp:txBody>
      <dsp:txXfrm>
        <a:off x="516083" y="1378850"/>
        <a:ext cx="2758128" cy="1379064"/>
      </dsp:txXfrm>
    </dsp:sp>
    <dsp:sp modelId="{3EDEFD2C-ABD5-494E-8FD2-05213FE9145F}">
      <dsp:nvSpPr>
        <dsp:cNvPr id="0" name=""/>
        <dsp:cNvSpPr/>
      </dsp:nvSpPr>
      <dsp:spPr>
        <a:xfrm>
          <a:off x="3853419" y="1378850"/>
          <a:ext cx="2758128" cy="13790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Негрошові доходи (в натуральній формі)</a:t>
          </a:r>
          <a:endParaRPr lang="ru-RU" sz="2500" kern="1200" dirty="0"/>
        </a:p>
      </dsp:txBody>
      <dsp:txXfrm>
        <a:off x="3853419" y="1378850"/>
        <a:ext cx="2758128" cy="13790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DAA8B4-D1AB-4864-BDAC-4DC632FC78BB}">
      <dsp:nvSpPr>
        <dsp:cNvPr id="0" name=""/>
        <dsp:cNvSpPr/>
      </dsp:nvSpPr>
      <dsp:spPr>
        <a:xfrm>
          <a:off x="4340087" y="568372"/>
          <a:ext cx="2210717" cy="7187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360"/>
              </a:lnTo>
              <a:lnTo>
                <a:pt x="2210717" y="359360"/>
              </a:lnTo>
              <a:lnTo>
                <a:pt x="2210717" y="71872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DF3BEE-E04F-4BC5-A98A-F1BB0B92DA7D}">
      <dsp:nvSpPr>
        <dsp:cNvPr id="0" name=""/>
        <dsp:cNvSpPr/>
      </dsp:nvSpPr>
      <dsp:spPr>
        <a:xfrm>
          <a:off x="1916440" y="568372"/>
          <a:ext cx="2423647" cy="718721"/>
        </a:xfrm>
        <a:custGeom>
          <a:avLst/>
          <a:gdLst/>
          <a:ahLst/>
          <a:cxnLst/>
          <a:rect l="0" t="0" r="0" b="0"/>
          <a:pathLst>
            <a:path>
              <a:moveTo>
                <a:pt x="2423647" y="0"/>
              </a:moveTo>
              <a:lnTo>
                <a:pt x="2423647" y="359360"/>
              </a:lnTo>
              <a:lnTo>
                <a:pt x="0" y="359360"/>
              </a:lnTo>
              <a:lnTo>
                <a:pt x="0" y="718721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2AA1A5-664F-4528-8B74-1C5D3F15E640}">
      <dsp:nvSpPr>
        <dsp:cNvPr id="0" name=""/>
        <dsp:cNvSpPr/>
      </dsp:nvSpPr>
      <dsp:spPr>
        <a:xfrm>
          <a:off x="2628846" y="3201"/>
          <a:ext cx="3422481" cy="565171"/>
        </a:xfrm>
        <a:prstGeom prst="rect">
          <a:avLst/>
        </a:prstGeom>
        <a:solidFill>
          <a:schemeClr val="accent3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Надходження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28846" y="3201"/>
        <a:ext cx="3422481" cy="565171"/>
      </dsp:txXfrm>
    </dsp:sp>
    <dsp:sp modelId="{DE5AAF6B-3181-4127-8303-F6FADAC63880}">
      <dsp:nvSpPr>
        <dsp:cNvPr id="0" name=""/>
        <dsp:cNvSpPr/>
      </dsp:nvSpPr>
      <dsp:spPr>
        <a:xfrm>
          <a:off x="65083" y="1287093"/>
          <a:ext cx="3702713" cy="5322539"/>
        </a:xfrm>
        <a:prstGeom prst="rect">
          <a:avLst/>
        </a:prstGeom>
        <a:solidFill>
          <a:schemeClr val="accent3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Трудові</a:t>
          </a:r>
          <a:endParaRPr lang="uk-UA" sz="1500" b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людина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отримує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результаті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своєї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економічної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діяльності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тобто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взамін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своєї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праці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або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підприємницького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хисту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заробляють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як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наймані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працівники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основна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заробітна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плата за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основним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додатковим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місцями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роботи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надбавки,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премії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бонуси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або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отримують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як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фрілансери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винагорода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отримують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унаслідок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особистої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підприємницької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діяльності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наприклад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коли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власник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компанії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активно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долучається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ведення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її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поточних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справ).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Доречно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зазначити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не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всі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доходи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підприємницької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діяльності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варто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зараховувати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надходжень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сім’ї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Власний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бізнес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вимагає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постійного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фінансування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а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отже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до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сімейних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надходжень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належить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лише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частина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доходів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яку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можна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безболісно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вивести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бізнесу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спожити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для потреб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сім’ї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отримують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як доходи 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(і в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грошовій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і в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натуральній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ведення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особистого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підсобного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господарства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083" y="1287093"/>
        <a:ext cx="3702713" cy="5322539"/>
      </dsp:txXfrm>
    </dsp:sp>
    <dsp:sp modelId="{05F9E357-7FCE-40FF-9AAC-83869220E894}">
      <dsp:nvSpPr>
        <dsp:cNvPr id="0" name=""/>
        <dsp:cNvSpPr/>
      </dsp:nvSpPr>
      <dsp:spPr>
        <a:xfrm>
          <a:off x="4486518" y="1287093"/>
          <a:ext cx="4128573" cy="5322539"/>
        </a:xfrm>
        <a:prstGeom prst="rect">
          <a:avLst/>
        </a:prstGeom>
        <a:solidFill>
          <a:schemeClr val="accent3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Нетрудові</a:t>
          </a:r>
          <a:endParaRPr lang="uk-UA" sz="1500" b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сім’я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може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отримувати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без </a:t>
          </a: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витрат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праці</a:t>
          </a:r>
          <a:r>
            <a:rPr lang="ru-RU" sz="15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доходи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власності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або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рентні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доходи 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(в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законодавстві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їх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називають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пасивними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доходами»).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Такі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надходження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пов’язані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володінням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активами.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Деякі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самі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здатні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генерувати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дохід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наприклад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проценти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за депозитом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або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облігаціями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дивіденди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акції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плата,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отримана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за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передане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оренду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майно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соціальні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доходи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пенсії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за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солідарної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системи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субсидії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пільги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стипендії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й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інші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соціальні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допомоги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).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Їх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виплачують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членам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сім’ї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зв’язку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певними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подіями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чи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обставинами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наприклад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хворобою,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безробіттям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утратою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працездатності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виходом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пенсію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житловими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умовами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здобуттям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освіти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народженням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дитини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тощо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• 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інші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доходи,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не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можна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зарахувати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жодної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попередніх</a:t>
          </a:r>
          <a:r>
            <a:rPr lang="ru-RU" sz="1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категорій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часто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мають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одноразовий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або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випадковий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характер (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подарунки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спадщина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виграші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 лотерею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тощо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).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Такі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доходи складно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заздалегідь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спрогнозувати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хоча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вони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можуть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істотно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впливати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матеріальне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становище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сім’ї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86518" y="1287093"/>
        <a:ext cx="4128573" cy="53225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E60582-DF42-4596-9D25-0E82E193B2CB}">
      <dsp:nvSpPr>
        <dsp:cNvPr id="0" name=""/>
        <dsp:cNvSpPr/>
      </dsp:nvSpPr>
      <dsp:spPr>
        <a:xfrm>
          <a:off x="3803374" y="657985"/>
          <a:ext cx="1891696" cy="480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6884"/>
              </a:lnTo>
              <a:lnTo>
                <a:pt x="1891696" y="426884"/>
              </a:lnTo>
              <a:lnTo>
                <a:pt x="1891696" y="48050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C603BC-AC16-4741-8668-CD76E23800E3}">
      <dsp:nvSpPr>
        <dsp:cNvPr id="0" name=""/>
        <dsp:cNvSpPr/>
      </dsp:nvSpPr>
      <dsp:spPr>
        <a:xfrm>
          <a:off x="619702" y="1506662"/>
          <a:ext cx="4809625" cy="15682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8208"/>
              </a:lnTo>
              <a:lnTo>
                <a:pt x="4809625" y="156820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2B67F9-9F0F-4A2E-A0F6-DB65C42E2F6B}">
      <dsp:nvSpPr>
        <dsp:cNvPr id="0" name=""/>
        <dsp:cNvSpPr/>
      </dsp:nvSpPr>
      <dsp:spPr>
        <a:xfrm>
          <a:off x="0" y="1506662"/>
          <a:ext cx="619702" cy="1507387"/>
        </a:xfrm>
        <a:custGeom>
          <a:avLst/>
          <a:gdLst/>
          <a:ahLst/>
          <a:cxnLst/>
          <a:rect l="0" t="0" r="0" b="0"/>
          <a:pathLst>
            <a:path>
              <a:moveTo>
                <a:pt x="619702" y="0"/>
              </a:moveTo>
              <a:lnTo>
                <a:pt x="0" y="1507387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5FB4F2-4749-4D6F-83A4-71B311C67E4C}">
      <dsp:nvSpPr>
        <dsp:cNvPr id="0" name=""/>
        <dsp:cNvSpPr/>
      </dsp:nvSpPr>
      <dsp:spPr>
        <a:xfrm>
          <a:off x="619702" y="1506662"/>
          <a:ext cx="2236064" cy="1533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3891"/>
              </a:lnTo>
              <a:lnTo>
                <a:pt x="2236064" y="1533891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BE0113-BD96-422A-BA09-C57251A6D7EE}">
      <dsp:nvSpPr>
        <dsp:cNvPr id="0" name=""/>
        <dsp:cNvSpPr/>
      </dsp:nvSpPr>
      <dsp:spPr>
        <a:xfrm>
          <a:off x="1797407" y="657985"/>
          <a:ext cx="2005966" cy="464937"/>
        </a:xfrm>
        <a:custGeom>
          <a:avLst/>
          <a:gdLst/>
          <a:ahLst/>
          <a:cxnLst/>
          <a:rect l="0" t="0" r="0" b="0"/>
          <a:pathLst>
            <a:path>
              <a:moveTo>
                <a:pt x="2005966" y="0"/>
              </a:moveTo>
              <a:lnTo>
                <a:pt x="2005966" y="411313"/>
              </a:lnTo>
              <a:lnTo>
                <a:pt x="0" y="411313"/>
              </a:lnTo>
              <a:lnTo>
                <a:pt x="0" y="46493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3FAB19-73EE-4FB5-A8A3-B7B9C05287A7}">
      <dsp:nvSpPr>
        <dsp:cNvPr id="0" name=""/>
        <dsp:cNvSpPr/>
      </dsp:nvSpPr>
      <dsp:spPr>
        <a:xfrm>
          <a:off x="1794441" y="1831"/>
          <a:ext cx="4017864" cy="6561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Надходження</a:t>
          </a:r>
          <a:r>
            <a:rPr lang="ru-RU" sz="2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сім’ї</a:t>
          </a:r>
          <a:r>
            <a:rPr lang="ru-RU" sz="2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</a:t>
          </a:r>
          <a:r>
            <a:rPr lang="ru-RU" sz="2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 </a:t>
          </a:r>
          <a:r>
            <a:rPr lang="ru-RU" sz="24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ступенем</a:t>
          </a:r>
          <a:r>
            <a:rPr lang="ru-RU" sz="2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прогнозованості</a:t>
          </a:r>
          <a:endParaRPr lang="ru-RU" sz="2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94441" y="1831"/>
        <a:ext cx="4017864" cy="656153"/>
      </dsp:txXfrm>
    </dsp:sp>
    <dsp:sp modelId="{1D04E7DE-9982-4955-8CCB-DFF1BC123836}">
      <dsp:nvSpPr>
        <dsp:cNvPr id="0" name=""/>
        <dsp:cNvSpPr/>
      </dsp:nvSpPr>
      <dsp:spPr>
        <a:xfrm>
          <a:off x="325276" y="1122922"/>
          <a:ext cx="2944261" cy="383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очікувані</a:t>
          </a:r>
          <a:endParaRPr lang="ru-RU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5276" y="1122922"/>
        <a:ext cx="2944261" cy="383740"/>
      </dsp:txXfrm>
    </dsp:sp>
    <dsp:sp modelId="{218D3F73-D073-403B-B61A-5FDDA542CCDB}">
      <dsp:nvSpPr>
        <dsp:cNvPr id="0" name=""/>
        <dsp:cNvSpPr/>
      </dsp:nvSpPr>
      <dsp:spPr>
        <a:xfrm>
          <a:off x="2855766" y="2398167"/>
          <a:ext cx="2274259" cy="12847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Тимчасові (сезонні)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надходження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здавання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житла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оренду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сезон у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курортних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містах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дохід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продажу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власного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врожаю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55766" y="2398167"/>
        <a:ext cx="2274259" cy="1284772"/>
      </dsp:txXfrm>
    </dsp:sp>
    <dsp:sp modelId="{229C4C6C-F68F-4FD2-A161-2580BD500CAF}">
      <dsp:nvSpPr>
        <dsp:cNvPr id="0" name=""/>
        <dsp:cNvSpPr/>
      </dsp:nvSpPr>
      <dsp:spPr>
        <a:xfrm>
          <a:off x="0" y="2308962"/>
          <a:ext cx="2480728" cy="14101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Регулярні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основна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заробітна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плата,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різноманітні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надбавки до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неї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пенсії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або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стипендії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дохід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оренди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майна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або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проценти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за депозитами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308962"/>
        <a:ext cx="2480728" cy="1410174"/>
      </dsp:txXfrm>
    </dsp:sp>
    <dsp:sp modelId="{C4DBB036-643F-4266-BB3F-146EF388B9CC}">
      <dsp:nvSpPr>
        <dsp:cNvPr id="0" name=""/>
        <dsp:cNvSpPr/>
      </dsp:nvSpPr>
      <dsp:spPr>
        <a:xfrm>
          <a:off x="5429328" y="2583832"/>
          <a:ext cx="2177419" cy="982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Випадкові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премії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спадщина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подарунки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виграші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лотереях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29328" y="2583832"/>
        <a:ext cx="2177419" cy="982076"/>
      </dsp:txXfrm>
    </dsp:sp>
    <dsp:sp modelId="{6C1F467E-6D14-4871-A89B-A92FBD3BE69D}">
      <dsp:nvSpPr>
        <dsp:cNvPr id="0" name=""/>
        <dsp:cNvSpPr/>
      </dsp:nvSpPr>
      <dsp:spPr>
        <a:xfrm>
          <a:off x="4335678" y="1138493"/>
          <a:ext cx="2718784" cy="5168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непередбачувані</a:t>
          </a:r>
          <a:endParaRPr lang="ru-RU" sz="18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35678" y="1138493"/>
        <a:ext cx="2718784" cy="5168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15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01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3596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420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1805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4505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4703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346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218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42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340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93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421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947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92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800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15451-78B0-4B59-A081-C233E1D13F99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798D0D6-F023-4A41-BBF9-A3E3FA5C44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900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2%D0%BB%D0%B0%D0%B4%D0%B0" TargetMode="Externa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uk.wikipedia.org/wiki/%D0%94%D0%B5%D1%80%D0%B6%D0%B0%D0%B2%D0%BD%D0%B8%D0%B9_%D0%B1%D1%8E%D0%B4%D0%B6%D0%B5%D1%82" TargetMode="External"/><Relationship Id="rId5" Type="http://schemas.openxmlformats.org/officeDocument/2006/relationships/hyperlink" Target="https://uk.wikipedia.org/wiki/%D0%AE%D1%80%D0%B8%D0%B4%D0%B8%D1%87%D0%BD%D0%B0_%D0%BE%D1%81%D0%BE%D0%B1%D0%B0" TargetMode="External"/><Relationship Id="rId4" Type="http://schemas.openxmlformats.org/officeDocument/2006/relationships/hyperlink" Target="https://uk.wikipedia.org/wiki/%D0%A4%D1%96%D0%B7%D0%B8%D1%87%D0%BD%D0%B0_%D0%BE%D1%81%D0%BE%D0%B1%D0%B0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1962" y="661183"/>
            <a:ext cx="57870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4. Надходження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328" y="2316015"/>
            <a:ext cx="5117343" cy="3405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267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035" y="253591"/>
            <a:ext cx="445273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Сімейні</a:t>
            </a:r>
            <a:r>
              <a:rPr lang="ru-RU" dirty="0" smtClean="0"/>
              <a:t> </a:t>
            </a:r>
            <a:r>
              <a:rPr lang="ru-RU" dirty="0" err="1" smtClean="0"/>
              <a:t>надходження</a:t>
            </a:r>
            <a:r>
              <a:rPr lang="ru-RU" dirty="0" smtClean="0"/>
              <a:t> </a:t>
            </a:r>
            <a:r>
              <a:rPr lang="ru-RU" dirty="0" err="1" smtClean="0"/>
              <a:t>підлягають</a:t>
            </a:r>
            <a:r>
              <a:rPr lang="ru-RU" dirty="0" smtClean="0"/>
              <a:t> </a:t>
            </a:r>
            <a:r>
              <a:rPr lang="ru-RU" dirty="0" err="1" smtClean="0"/>
              <a:t>оподаткуванню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b="1" u="sng" dirty="0" err="1" smtClean="0"/>
              <a:t>Податкового</a:t>
            </a:r>
            <a:r>
              <a:rPr lang="ru-RU" b="1" u="sng" dirty="0" smtClean="0"/>
              <a:t> кодексу </a:t>
            </a:r>
            <a:r>
              <a:rPr lang="ru-RU" b="1" u="sng" dirty="0" err="1" smtClean="0"/>
              <a:t>України</a:t>
            </a:r>
            <a:r>
              <a:rPr lang="ru-RU" dirty="0" smtClean="0"/>
              <a:t>.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надходження</a:t>
            </a:r>
            <a:r>
              <a:rPr lang="ru-RU" dirty="0" smtClean="0"/>
              <a:t> члени </a:t>
            </a:r>
            <a:r>
              <a:rPr lang="ru-RU" dirty="0" err="1" smtClean="0"/>
              <a:t>сім’ї</a:t>
            </a:r>
            <a:r>
              <a:rPr lang="ru-RU" dirty="0" smtClean="0"/>
              <a:t> </a:t>
            </a:r>
            <a:r>
              <a:rPr lang="ru-RU" dirty="0" err="1" smtClean="0"/>
              <a:t>отримують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за </a:t>
            </a:r>
            <a:r>
              <a:rPr lang="ru-RU" dirty="0" err="1" smtClean="0"/>
              <a:t>вирахуванням</a:t>
            </a:r>
            <a:r>
              <a:rPr lang="ru-RU" dirty="0" smtClean="0"/>
              <a:t> </a:t>
            </a:r>
            <a:r>
              <a:rPr lang="ru-RU" dirty="0" err="1" smtClean="0"/>
              <a:t>податків</a:t>
            </a:r>
            <a:r>
              <a:rPr lang="ru-RU" dirty="0" smtClean="0"/>
              <a:t>. У такому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кажуть</a:t>
            </a:r>
            <a:r>
              <a:rPr lang="ru-RU" dirty="0" smtClean="0"/>
              <a:t> про «</a:t>
            </a:r>
            <a:r>
              <a:rPr lang="ru-RU" dirty="0" err="1" smtClean="0"/>
              <a:t>чистий</a:t>
            </a:r>
            <a:r>
              <a:rPr lang="ru-RU" dirty="0" smtClean="0"/>
              <a:t>» </a:t>
            </a:r>
            <a:r>
              <a:rPr lang="ru-RU" dirty="0" err="1" smtClean="0"/>
              <a:t>дохід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податок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нарахованих</a:t>
            </a:r>
            <a:r>
              <a:rPr lang="ru-RU" dirty="0" smtClean="0"/>
              <a:t> </a:t>
            </a:r>
            <a:r>
              <a:rPr lang="ru-RU" dirty="0" err="1" smtClean="0"/>
              <a:t>процентів</a:t>
            </a:r>
            <a:r>
              <a:rPr lang="ru-RU" dirty="0" smtClean="0"/>
              <a:t> за вкладом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утримати</a:t>
            </a:r>
            <a:r>
              <a:rPr lang="ru-RU" dirty="0" smtClean="0"/>
              <a:t> та </a:t>
            </a:r>
            <a:r>
              <a:rPr lang="ru-RU" dirty="0" err="1" smtClean="0"/>
              <a:t>перерахувати</a:t>
            </a:r>
            <a:r>
              <a:rPr lang="ru-RU" dirty="0" smtClean="0"/>
              <a:t> до бюджету банк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кредитна</a:t>
            </a:r>
            <a:r>
              <a:rPr lang="ru-RU" dirty="0" smtClean="0"/>
              <a:t> </a:t>
            </a:r>
            <a:r>
              <a:rPr lang="ru-RU" dirty="0" err="1" smtClean="0"/>
              <a:t>спілка</a:t>
            </a:r>
            <a:r>
              <a:rPr lang="ru-RU" dirty="0" smtClean="0"/>
              <a:t>, а </a:t>
            </a:r>
            <a:r>
              <a:rPr lang="ru-RU" dirty="0" err="1" smtClean="0"/>
              <a:t>податок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заробітної</a:t>
            </a:r>
            <a:r>
              <a:rPr lang="ru-RU" dirty="0" smtClean="0"/>
              <a:t> плати – </a:t>
            </a:r>
            <a:r>
              <a:rPr lang="ru-RU" dirty="0" err="1" smtClean="0"/>
              <a:t>роботодавець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494" y="253591"/>
            <a:ext cx="4312506" cy="286563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12035" y="4234863"/>
            <a:ext cx="72754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0" dirty="0" err="1" smtClean="0">
                <a:effectLst/>
                <a:latin typeface="Arial" panose="020B0604020202020204" pitchFamily="34" charset="0"/>
              </a:rPr>
              <a:t>Пода́тки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 — </a:t>
            </a:r>
            <a:r>
              <a:rPr lang="ru-RU" b="0" i="0" dirty="0" err="1" smtClean="0">
                <a:effectLst/>
                <a:latin typeface="Arial" panose="020B0604020202020204" pitchFamily="34" charset="0"/>
              </a:rPr>
              <a:t>це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 smtClean="0">
                <a:effectLst/>
                <a:latin typeface="Arial" panose="020B0604020202020204" pitchFamily="34" charset="0"/>
              </a:rPr>
              <a:t>встановлені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 smtClean="0">
                <a:effectLst/>
                <a:latin typeface="Arial" panose="020B0604020202020204" pitchFamily="34" charset="0"/>
              </a:rPr>
              <a:t>вищим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 органом </a:t>
            </a:r>
            <a:r>
              <a:rPr lang="ru-RU" b="0" i="0" dirty="0" err="1" smtClean="0">
                <a:effectLst/>
                <a:latin typeface="Arial" panose="020B0604020202020204" pitchFamily="34" charset="0"/>
              </a:rPr>
              <a:t>законодавчої</a:t>
            </a:r>
            <a:r>
              <a:rPr lang="ru-RU" dirty="0">
                <a:latin typeface="Arial" panose="020B0604020202020204" pitchFamily="34" charset="0"/>
              </a:rPr>
              <a:t> </a:t>
            </a:r>
            <a:r>
              <a:rPr lang="ru-RU" b="0" i="0" u="none" strike="noStrike" dirty="0" err="1" smtClean="0">
                <a:effectLst/>
                <a:latin typeface="Arial" panose="020B0604020202020204" pitchFamily="34" charset="0"/>
                <a:hlinkClick r:id="rId3" tooltip="Влада"/>
              </a:rPr>
              <a:t>влади</a:t>
            </a:r>
            <a:r>
              <a:rPr lang="ru-RU" dirty="0" smtClean="0">
                <a:latin typeface="Arial" panose="020B0604020202020204" pitchFamily="34" charset="0"/>
              </a:rPr>
              <a:t> </a:t>
            </a:r>
            <a:r>
              <a:rPr lang="ru-RU" b="0" i="0" dirty="0" err="1" smtClean="0">
                <a:effectLst/>
                <a:latin typeface="Arial" panose="020B0604020202020204" pitchFamily="34" charset="0"/>
              </a:rPr>
              <a:t>обов'язкові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 smtClean="0">
                <a:effectLst/>
                <a:latin typeface="Arial" panose="020B0604020202020204" pitchFamily="34" charset="0"/>
              </a:rPr>
              <a:t>платежі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 smtClean="0">
                <a:effectLst/>
                <a:latin typeface="Arial" panose="020B0604020202020204" pitchFamily="34" charset="0"/>
              </a:rPr>
              <a:t>які</a:t>
            </a:r>
            <a:r>
              <a:rPr lang="ru-RU" dirty="0">
                <a:latin typeface="Arial" panose="020B0604020202020204" pitchFamily="34" charset="0"/>
              </a:rPr>
              <a:t> </a:t>
            </a:r>
            <a:r>
              <a:rPr lang="ru-RU" b="0" i="0" dirty="0" err="1" smtClean="0">
                <a:effectLst/>
                <a:latin typeface="Arial" panose="020B0604020202020204" pitchFamily="34" charset="0"/>
              </a:rPr>
              <a:t>плачують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 </a:t>
            </a:r>
            <a:r>
              <a:rPr lang="ru-RU" b="0" i="0" u="none" strike="noStrike" dirty="0" err="1" smtClean="0">
                <a:effectLst/>
                <a:latin typeface="Arial" panose="020B0604020202020204" pitchFamily="34" charset="0"/>
                <a:hlinkClick r:id="rId4" tooltip="Фізична особа"/>
              </a:rPr>
              <a:t>фізичні</a:t>
            </a:r>
            <a:r>
              <a:rPr lang="ru-RU" b="0" i="0" u="none" strike="noStrike" dirty="0" smtClean="0">
                <a:effectLst/>
                <a:latin typeface="Arial" panose="020B0604020202020204" pitchFamily="34" charset="0"/>
              </a:rPr>
              <a:t> 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та </a:t>
            </a:r>
            <a:r>
              <a:rPr lang="ru-RU" b="0" i="0" strike="noStrike" dirty="0" err="1" smtClean="0">
                <a:effectLst/>
                <a:latin typeface="Arial" panose="020B0604020202020204" pitchFamily="34" charset="0"/>
                <a:hlinkClick r:id="rId5" tooltip="Юридична особа"/>
              </a:rPr>
              <a:t>юридичні</a:t>
            </a:r>
            <a:r>
              <a:rPr lang="ru-RU" b="0" i="0" u="none" strike="noStrike" dirty="0" smtClean="0">
                <a:effectLst/>
                <a:latin typeface="Arial" panose="020B0604020202020204" pitchFamily="34" charset="0"/>
              </a:rPr>
              <a:t> 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особи до </a:t>
            </a:r>
            <a:r>
              <a:rPr lang="ru-RU" b="0" i="0" u="none" strike="noStrike" dirty="0" smtClean="0">
                <a:effectLst/>
                <a:latin typeface="Arial" panose="020B0604020202020204" pitchFamily="34" charset="0"/>
                <a:hlinkClick r:id="rId6" tooltip="Державний бюджет"/>
              </a:rPr>
              <a:t>бюджету</a:t>
            </a:r>
            <a:r>
              <a:rPr lang="ru-RU" dirty="0">
                <a:latin typeface="Arial" panose="020B0604020202020204" pitchFamily="34" charset="0"/>
              </a:rPr>
              <a:t> 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у </a:t>
            </a:r>
            <a:r>
              <a:rPr lang="ru-RU" b="0" i="0" dirty="0" err="1" smtClean="0">
                <a:effectLst/>
                <a:latin typeface="Arial" panose="020B0604020202020204" pitchFamily="34" charset="0"/>
              </a:rPr>
              <a:t>розмірах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 і </a:t>
            </a:r>
            <a:r>
              <a:rPr lang="ru-RU" b="0" i="0" dirty="0" err="1" smtClean="0">
                <a:effectLst/>
                <a:latin typeface="Arial" panose="020B0604020202020204" pitchFamily="34" charset="0"/>
              </a:rPr>
              <a:t>термінах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, </a:t>
            </a:r>
            <a:r>
              <a:rPr lang="ru-RU" b="0" i="0" dirty="0" err="1" smtClean="0">
                <a:effectLst/>
                <a:latin typeface="Arial" panose="020B0604020202020204" pitchFamily="34" charset="0"/>
              </a:rPr>
              <a:t>передбачених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 </a:t>
            </a:r>
            <a:r>
              <a:rPr lang="ru-RU" b="0" i="0" dirty="0" err="1" smtClean="0">
                <a:effectLst/>
                <a:latin typeface="Arial" panose="020B0604020202020204" pitchFamily="34" charset="0"/>
              </a:rPr>
              <a:t>законодавством</a:t>
            </a:r>
            <a:r>
              <a:rPr lang="ru-RU" b="0" i="0" dirty="0" smtClean="0">
                <a:effectLst/>
                <a:latin typeface="Arial" panose="020B0604020202020204" pitchFamily="34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0044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809" y="696533"/>
            <a:ext cx="63279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 smtClean="0"/>
              <a:t>Із</a:t>
            </a:r>
            <a:r>
              <a:rPr lang="ru-RU" sz="2000" dirty="0" smtClean="0"/>
              <a:t>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 </a:t>
            </a:r>
            <a:r>
              <a:rPr lang="ru-RU" sz="2000" dirty="0" err="1" smtClean="0"/>
              <a:t>надходжень</a:t>
            </a:r>
            <a:r>
              <a:rPr lang="ru-RU" sz="2000" dirty="0" smtClean="0"/>
              <a:t> члени </a:t>
            </a:r>
            <a:r>
              <a:rPr lang="ru-RU" sz="2000" dirty="0" err="1" smtClean="0"/>
              <a:t>сім’ї</a:t>
            </a:r>
            <a:r>
              <a:rPr lang="ru-RU" sz="2000" dirty="0" smtClean="0"/>
              <a:t> </a:t>
            </a:r>
            <a:r>
              <a:rPr lang="ru-RU" sz="2000" dirty="0" err="1" smtClean="0"/>
              <a:t>повинні</a:t>
            </a:r>
            <a:r>
              <a:rPr lang="ru-RU" sz="2000" dirty="0" smtClean="0"/>
              <a:t> </a:t>
            </a:r>
            <a:r>
              <a:rPr lang="ru-RU" sz="2000" dirty="0" err="1" smtClean="0"/>
              <a:t>самостійно</a:t>
            </a:r>
            <a:r>
              <a:rPr lang="ru-RU" sz="2000" dirty="0" smtClean="0"/>
              <a:t> </a:t>
            </a:r>
            <a:r>
              <a:rPr lang="ru-RU" sz="2000" dirty="0" err="1" smtClean="0"/>
              <a:t>сплачувати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податки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щорічно</a:t>
            </a:r>
            <a:r>
              <a:rPr lang="ru-RU" sz="2000" dirty="0" smtClean="0"/>
              <a:t> </a:t>
            </a:r>
            <a:r>
              <a:rPr lang="ru-RU" sz="2000" dirty="0" err="1" smtClean="0"/>
              <a:t>їх</a:t>
            </a:r>
            <a:r>
              <a:rPr lang="ru-RU" sz="2000" dirty="0" smtClean="0"/>
              <a:t> </a:t>
            </a:r>
            <a:r>
              <a:rPr lang="ru-RU" sz="2000" dirty="0" err="1" smtClean="0"/>
              <a:t>декларувати</a:t>
            </a:r>
            <a:r>
              <a:rPr lang="ru-RU" sz="2000" dirty="0" smtClean="0"/>
              <a:t>. До них належать доходи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орендної</a:t>
            </a:r>
            <a:r>
              <a:rPr lang="ru-RU" sz="2000" dirty="0" smtClean="0"/>
              <a:t> плати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продажу </a:t>
            </a:r>
            <a:r>
              <a:rPr lang="ru-RU" sz="2000" dirty="0" err="1" smtClean="0"/>
              <a:t>сімейних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активів</a:t>
            </a:r>
            <a:r>
              <a:rPr lang="ru-RU" sz="2000" dirty="0" smtClean="0"/>
              <a:t> </a:t>
            </a:r>
            <a:r>
              <a:rPr lang="ru-RU" sz="2000" dirty="0" err="1" smtClean="0"/>
              <a:t>тощо</a:t>
            </a:r>
            <a:r>
              <a:rPr lang="ru-RU" sz="2000" dirty="0" smtClean="0"/>
              <a:t>. 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1548" y="4508988"/>
            <a:ext cx="63941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 smtClean="0"/>
              <a:t>Деякі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надходження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можуть</a:t>
            </a:r>
            <a:r>
              <a:rPr lang="ru-RU" sz="2000" dirty="0" smtClean="0"/>
              <a:t> </a:t>
            </a:r>
            <a:r>
              <a:rPr lang="ru-RU" sz="2000" dirty="0" err="1" smtClean="0"/>
              <a:t>взагалі</a:t>
            </a:r>
            <a:r>
              <a:rPr lang="ru-RU" sz="2000" dirty="0" smtClean="0"/>
              <a:t> не </a:t>
            </a:r>
            <a:r>
              <a:rPr lang="ru-RU" sz="2000" dirty="0" err="1" smtClean="0"/>
              <a:t>оподатковуватися</a:t>
            </a:r>
            <a:r>
              <a:rPr lang="ru-RU" sz="2000" dirty="0" smtClean="0"/>
              <a:t>. </a:t>
            </a:r>
            <a:r>
              <a:rPr lang="ru-RU" sz="2000" dirty="0" err="1" smtClean="0"/>
              <a:t>Насамперед</a:t>
            </a:r>
            <a:r>
              <a:rPr lang="ru-RU" sz="2000" dirty="0" smtClean="0"/>
              <a:t>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стосується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стипендій</a:t>
            </a:r>
            <a:r>
              <a:rPr lang="ru-RU" sz="2000" dirty="0" smtClean="0"/>
              <a:t>, </a:t>
            </a:r>
            <a:r>
              <a:rPr lang="ru-RU" sz="2000" dirty="0" err="1" smtClean="0"/>
              <a:t>пенсій</a:t>
            </a:r>
            <a:r>
              <a:rPr lang="ru-RU" sz="2000" dirty="0" smtClean="0"/>
              <a:t>,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 </a:t>
            </a:r>
            <a:r>
              <a:rPr lang="ru-RU" sz="2000" dirty="0" err="1" smtClean="0"/>
              <a:t>видів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державної</a:t>
            </a:r>
            <a:r>
              <a:rPr lang="ru-RU" sz="2000" dirty="0" smtClean="0"/>
              <a:t> та </a:t>
            </a:r>
            <a:r>
              <a:rPr lang="ru-RU" sz="2000" dirty="0" err="1" smtClean="0"/>
              <a:t>соціальної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матеріальної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допомоги</a:t>
            </a:r>
            <a:r>
              <a:rPr lang="ru-RU" sz="2000" dirty="0" smtClean="0"/>
              <a:t>. У </a:t>
            </a:r>
            <a:r>
              <a:rPr lang="ru-RU" sz="2000" dirty="0" err="1" smtClean="0"/>
              <a:t>певних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випадках</a:t>
            </a:r>
            <a:r>
              <a:rPr lang="ru-RU" sz="2000" dirty="0" smtClean="0"/>
              <a:t> </a:t>
            </a:r>
            <a:r>
              <a:rPr lang="ru-RU" sz="2000" dirty="0" err="1" smtClean="0"/>
              <a:t>під</a:t>
            </a:r>
            <a:r>
              <a:rPr lang="ru-RU" sz="2000" dirty="0" smtClean="0"/>
              <a:t> час продажу майна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отримання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спадщини</a:t>
            </a:r>
            <a:r>
              <a:rPr lang="ru-RU" sz="2000" dirty="0" smtClean="0"/>
              <a:t> </a:t>
            </a:r>
            <a:r>
              <a:rPr lang="ru-RU" sz="2000" dirty="0" err="1" smtClean="0"/>
              <a:t>податки</a:t>
            </a:r>
            <a:r>
              <a:rPr lang="ru-RU" sz="2000" dirty="0" smtClean="0"/>
              <a:t> </a:t>
            </a:r>
            <a:r>
              <a:rPr lang="ru-RU" sz="2000" dirty="0" err="1" smtClean="0"/>
              <a:t>також</a:t>
            </a:r>
            <a:r>
              <a:rPr lang="ru-RU" sz="2000" dirty="0" smtClean="0"/>
              <a:t> </a:t>
            </a:r>
            <a:r>
              <a:rPr lang="ru-RU" sz="2000" dirty="0" err="1" smtClean="0"/>
              <a:t>можуть</a:t>
            </a:r>
            <a:r>
              <a:rPr lang="ru-RU" sz="2000" dirty="0" smtClean="0"/>
              <a:t> бути </a:t>
            </a:r>
            <a:r>
              <a:rPr lang="ru-RU" sz="2000" dirty="0" err="1" smtClean="0"/>
              <a:t>відсутні</a:t>
            </a:r>
            <a:r>
              <a:rPr lang="ru-RU" sz="2000" dirty="0" smtClean="0"/>
              <a:t>. </a:t>
            </a:r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107467"/>
            <a:ext cx="3670852" cy="2446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799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1693" y="596427"/>
            <a:ext cx="651334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 smtClean="0"/>
              <a:t>Домогосподарство</a:t>
            </a:r>
            <a:r>
              <a:rPr lang="ru-RU" sz="2000" dirty="0" smtClean="0"/>
              <a:t> –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об’єднання</a:t>
            </a:r>
            <a:r>
              <a:rPr lang="ru-RU" sz="2000" dirty="0" smtClean="0"/>
              <a:t> людей,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пов’язані</a:t>
            </a:r>
            <a:r>
              <a:rPr lang="ru-RU" sz="2000" dirty="0" smtClean="0"/>
              <a:t> </a:t>
            </a:r>
            <a:r>
              <a:rPr lang="ru-RU" sz="2000" dirty="0" err="1" smtClean="0"/>
              <a:t>між</a:t>
            </a:r>
            <a:r>
              <a:rPr lang="ru-RU" sz="2000" dirty="0" smtClean="0"/>
              <a:t> собою </a:t>
            </a:r>
            <a:r>
              <a:rPr lang="ru-RU" sz="2000" dirty="0" err="1" smtClean="0"/>
              <a:t>родинними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зв’язками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шлюбними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відносинами</a:t>
            </a:r>
            <a:r>
              <a:rPr lang="ru-RU" sz="2000" dirty="0" smtClean="0"/>
              <a:t>, </a:t>
            </a:r>
            <a:r>
              <a:rPr lang="ru-RU" sz="2000" dirty="0" err="1" smtClean="0"/>
              <a:t>проживають</a:t>
            </a:r>
            <a:r>
              <a:rPr lang="ru-RU" sz="2000" dirty="0" smtClean="0"/>
              <a:t> разом і </a:t>
            </a:r>
            <a:r>
              <a:rPr lang="ru-RU" sz="2000" dirty="0" err="1" smtClean="0"/>
              <a:t>спільно</a:t>
            </a:r>
            <a:r>
              <a:rPr lang="ru-RU" sz="2000" dirty="0" smtClean="0"/>
              <a:t> </a:t>
            </a:r>
            <a:r>
              <a:rPr lang="ru-RU" sz="2000" dirty="0" err="1" smtClean="0"/>
              <a:t>ведуть</a:t>
            </a:r>
            <a:r>
              <a:rPr lang="ru-RU" sz="2000" dirty="0" smtClean="0"/>
              <a:t> </a:t>
            </a:r>
            <a:r>
              <a:rPr lang="ru-RU" sz="2000" dirty="0" err="1" smtClean="0"/>
              <a:t>господарство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39"/>
          <a:stretch/>
        </p:blipFill>
        <p:spPr>
          <a:xfrm>
            <a:off x="154423" y="2405576"/>
            <a:ext cx="8835153" cy="4100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312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777" y="2181942"/>
            <a:ext cx="72941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Д</a:t>
            </a:r>
            <a:r>
              <a:rPr lang="ru-RU" sz="2000" dirty="0" smtClean="0"/>
              <a:t>ля </a:t>
            </a:r>
            <a:r>
              <a:rPr lang="ru-RU" sz="2000" dirty="0" err="1" smtClean="0"/>
              <a:t>життєдіяльності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сім’ї</a:t>
            </a:r>
            <a:r>
              <a:rPr lang="ru-RU" sz="2000" dirty="0" smtClean="0"/>
              <a:t> критично </a:t>
            </a:r>
            <a:r>
              <a:rPr lang="ru-RU" sz="2000" dirty="0" err="1" smtClean="0"/>
              <a:t>необхідним</a:t>
            </a:r>
            <a:r>
              <a:rPr lang="ru-RU" sz="2000" dirty="0" smtClean="0"/>
              <a:t> є </a:t>
            </a:r>
            <a:r>
              <a:rPr lang="ru-RU" sz="2000" dirty="0" err="1" smtClean="0"/>
              <a:t>наявність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грошових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надходжень</a:t>
            </a:r>
            <a:r>
              <a:rPr lang="ru-RU" sz="2000" dirty="0" smtClean="0"/>
              <a:t> (</a:t>
            </a:r>
            <a:r>
              <a:rPr lang="ru-RU" sz="2000" dirty="0" err="1" smtClean="0"/>
              <a:t>доходів</a:t>
            </a:r>
            <a:r>
              <a:rPr lang="ru-RU" sz="2000" dirty="0" smtClean="0"/>
              <a:t>).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1777" y="150617"/>
            <a:ext cx="694240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/>
              <a:t>Домогосподарства</a:t>
            </a:r>
            <a:r>
              <a:rPr lang="ru-RU" dirty="0" smtClean="0"/>
              <a:t> як </a:t>
            </a:r>
            <a:r>
              <a:rPr lang="ru-RU" dirty="0" err="1" smtClean="0"/>
              <a:t>суб’єкти</a:t>
            </a:r>
            <a:r>
              <a:rPr lang="ru-RU" dirty="0" smtClean="0"/>
              <a:t> </a:t>
            </a:r>
            <a:r>
              <a:rPr lang="ru-RU" dirty="0" err="1" smtClean="0"/>
              <a:t>економічної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постачають</a:t>
            </a:r>
            <a:r>
              <a:rPr lang="ru-RU" dirty="0" smtClean="0"/>
              <a:t> для </a:t>
            </a:r>
            <a:r>
              <a:rPr lang="ru-RU" dirty="0" err="1" smtClean="0"/>
              <a:t>економіки</a:t>
            </a:r>
            <a:r>
              <a:rPr lang="ru-RU" dirty="0" smtClean="0"/>
              <a:t> </a:t>
            </a:r>
            <a:r>
              <a:rPr lang="ru-RU" dirty="0" err="1" smtClean="0"/>
              <a:t>певні</a:t>
            </a:r>
            <a:r>
              <a:rPr lang="ru-RU" dirty="0" smtClean="0"/>
              <a:t> </a:t>
            </a:r>
            <a:r>
              <a:rPr lang="ru-RU" dirty="0" err="1" smtClean="0"/>
              <a:t>ресурси</a:t>
            </a:r>
            <a:r>
              <a:rPr lang="ru-RU" dirty="0" smtClean="0"/>
              <a:t>, як-от:</a:t>
            </a:r>
          </a:p>
          <a:p>
            <a:pPr algn="just"/>
            <a:r>
              <a:rPr lang="ru-RU" dirty="0" smtClean="0"/>
              <a:t>- </a:t>
            </a:r>
            <a:r>
              <a:rPr lang="ru-RU" i="1" dirty="0" err="1" smtClean="0"/>
              <a:t>працю</a:t>
            </a:r>
            <a:r>
              <a:rPr lang="ru-RU" i="1" dirty="0" smtClean="0"/>
              <a:t>, </a:t>
            </a:r>
          </a:p>
          <a:p>
            <a:pPr algn="just"/>
            <a:r>
              <a:rPr lang="ru-RU" i="1" dirty="0" smtClean="0"/>
              <a:t>- </a:t>
            </a:r>
            <a:r>
              <a:rPr lang="ru-RU" i="1" dirty="0" err="1" smtClean="0"/>
              <a:t>здібності</a:t>
            </a:r>
            <a:r>
              <a:rPr lang="ru-RU" i="1" dirty="0" smtClean="0"/>
              <a:t> до </a:t>
            </a:r>
            <a:r>
              <a:rPr lang="ru-RU" i="1" dirty="0" err="1" smtClean="0"/>
              <a:t>підприємництва</a:t>
            </a:r>
            <a:r>
              <a:rPr lang="ru-RU" i="1" dirty="0" smtClean="0"/>
              <a:t>,</a:t>
            </a:r>
          </a:p>
          <a:p>
            <a:pPr algn="just"/>
            <a:r>
              <a:rPr lang="ru-RU" i="1" dirty="0" smtClean="0"/>
              <a:t>- </a:t>
            </a:r>
            <a:r>
              <a:rPr lang="ru-RU" i="1" dirty="0" err="1" smtClean="0"/>
              <a:t>грошовий</a:t>
            </a:r>
            <a:r>
              <a:rPr lang="ru-RU" i="1" dirty="0" smtClean="0"/>
              <a:t> </a:t>
            </a:r>
            <a:r>
              <a:rPr lang="ru-RU" i="1" dirty="0" err="1" smtClean="0"/>
              <a:t>капітал</a:t>
            </a:r>
            <a:r>
              <a:rPr lang="ru-RU" i="1" dirty="0" smtClean="0"/>
              <a:t>,</a:t>
            </a:r>
          </a:p>
          <a:p>
            <a:pPr algn="just"/>
            <a:r>
              <a:rPr lang="ru-RU" dirty="0"/>
              <a:t> </a:t>
            </a:r>
            <a:r>
              <a:rPr lang="ru-RU" dirty="0" smtClean="0"/>
              <a:t>                    та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отриману</a:t>
            </a:r>
            <a:r>
              <a:rPr lang="ru-RU" dirty="0" smtClean="0"/>
              <a:t> за них </a:t>
            </a:r>
            <a:r>
              <a:rPr lang="ru-RU" dirty="0" err="1" smtClean="0"/>
              <a:t>грошову</a:t>
            </a:r>
            <a:r>
              <a:rPr lang="ru-RU" dirty="0" smtClean="0"/>
              <a:t> </a:t>
            </a:r>
            <a:r>
              <a:rPr lang="ru-RU" dirty="0" err="1" smtClean="0"/>
              <a:t>винагороду</a:t>
            </a:r>
            <a:r>
              <a:rPr lang="ru-RU" dirty="0" smtClean="0"/>
              <a:t> для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потреб.</a:t>
            </a: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502613185"/>
              </p:ext>
            </p:extLst>
          </p:nvPr>
        </p:nvGraphicFramePr>
        <p:xfrm>
          <a:off x="750278" y="2889828"/>
          <a:ext cx="7127631" cy="27600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2882" y="5315901"/>
            <a:ext cx="2228697" cy="143273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77" y="5315900"/>
            <a:ext cx="2153016" cy="1432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630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699844959"/>
              </p:ext>
            </p:extLst>
          </p:nvPr>
        </p:nvGraphicFramePr>
        <p:xfrm>
          <a:off x="132520" y="92764"/>
          <a:ext cx="8680175" cy="66128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2055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6495" y="931549"/>
            <a:ext cx="4335505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</a:rPr>
              <a:t>Структура </a:t>
            </a:r>
            <a:r>
              <a:rPr lang="ru-RU" b="1" dirty="0" err="1">
                <a:latin typeface="+mn-lt"/>
              </a:rPr>
              <a:t>сукупних</a:t>
            </a:r>
            <a:r>
              <a:rPr lang="ru-RU" b="1" dirty="0">
                <a:latin typeface="+mn-lt"/>
              </a:rPr>
              <a:t> </a:t>
            </a:r>
            <a:r>
              <a:rPr lang="ru-RU" b="1" dirty="0" err="1" smtClean="0">
                <a:latin typeface="+mn-lt"/>
              </a:rPr>
              <a:t>надходжень</a:t>
            </a:r>
            <a:r>
              <a:rPr lang="ru-RU" b="1" dirty="0" smtClean="0">
                <a:latin typeface="+mn-lt"/>
              </a:rPr>
              <a:t> </a:t>
            </a:r>
            <a:r>
              <a:rPr lang="ru-RU" b="1" dirty="0" err="1" smtClean="0">
                <a:latin typeface="+mn-lt"/>
              </a:rPr>
              <a:t>домогосподарств</a:t>
            </a:r>
            <a:endParaRPr lang="ru-RU" b="1" dirty="0">
              <a:latin typeface="+mn-lt"/>
            </a:endParaRPr>
          </a:p>
        </p:txBody>
      </p:sp>
      <p:pic>
        <p:nvPicPr>
          <p:cNvPr id="4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26" y="2564918"/>
            <a:ext cx="7309216" cy="400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90843"/>
            <a:ext cx="4572000" cy="3941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0927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00" y="218281"/>
            <a:ext cx="5543550" cy="64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9281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843" y="212035"/>
            <a:ext cx="691763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32000" algn="just"/>
            <a:r>
              <a:rPr lang="ru-RU" b="1" u="sng" dirty="0" err="1" smtClean="0"/>
              <a:t>Гроші</a:t>
            </a:r>
            <a:r>
              <a:rPr lang="ru-RU" b="1" u="sng" dirty="0" smtClean="0"/>
              <a:t>, </a:t>
            </a:r>
            <a:r>
              <a:rPr lang="ru-RU" b="1" u="sng" dirty="0" err="1" smtClean="0"/>
              <a:t>отримані</a:t>
            </a:r>
            <a:r>
              <a:rPr lang="ru-RU" b="1" u="sng" dirty="0" smtClean="0"/>
              <a:t> в борг</a:t>
            </a:r>
            <a:r>
              <a:rPr lang="ru-RU" dirty="0" smtClean="0"/>
              <a:t>, – </a:t>
            </a:r>
            <a:r>
              <a:rPr lang="ru-RU" dirty="0" err="1" smtClean="0"/>
              <a:t>кредити</a:t>
            </a:r>
            <a:r>
              <a:rPr lang="ru-RU" dirty="0" smtClean="0"/>
              <a:t>, </a:t>
            </a:r>
            <a:r>
              <a:rPr lang="ru-RU" dirty="0" err="1" smtClean="0"/>
              <a:t>отримані</a:t>
            </a:r>
            <a:r>
              <a:rPr lang="ru-RU" dirty="0" smtClean="0"/>
              <a:t> в банках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небанківських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установах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позичені</a:t>
            </a:r>
            <a:r>
              <a:rPr lang="ru-RU" dirty="0" smtClean="0"/>
              <a:t> в </a:t>
            </a:r>
            <a:r>
              <a:rPr lang="ru-RU" dirty="0" err="1" smtClean="0"/>
              <a:t>родичів</a:t>
            </a:r>
            <a:r>
              <a:rPr lang="ru-RU" dirty="0" smtClean="0"/>
              <a:t>, </a:t>
            </a:r>
            <a:r>
              <a:rPr lang="ru-RU" dirty="0" err="1" smtClean="0"/>
              <a:t>друзів</a:t>
            </a:r>
            <a:r>
              <a:rPr lang="ru-RU" dirty="0" smtClean="0"/>
              <a:t>, </a:t>
            </a:r>
            <a:r>
              <a:rPr lang="ru-RU" dirty="0" err="1" smtClean="0"/>
              <a:t>знайомих</a:t>
            </a:r>
            <a:r>
              <a:rPr lang="ru-RU" dirty="0" smtClean="0"/>
              <a:t> –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зараховувати</a:t>
            </a:r>
            <a:r>
              <a:rPr lang="ru-RU" dirty="0" smtClean="0"/>
              <a:t> до </a:t>
            </a:r>
            <a:r>
              <a:rPr lang="ru-RU" dirty="0" err="1" smtClean="0"/>
              <a:t>надходжень</a:t>
            </a:r>
            <a:r>
              <a:rPr lang="ru-RU" dirty="0" smtClean="0"/>
              <a:t> </a:t>
            </a:r>
            <a:r>
              <a:rPr lang="ru-RU" dirty="0" err="1" smtClean="0"/>
              <a:t>сім’ї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пов’язано</a:t>
            </a:r>
            <a:r>
              <a:rPr lang="ru-RU" dirty="0" smtClean="0"/>
              <a:t> з </a:t>
            </a:r>
            <a:r>
              <a:rPr lang="ru-RU" dirty="0" err="1" smtClean="0"/>
              <a:t>тим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вони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використані</a:t>
            </a:r>
            <a:r>
              <a:rPr lang="ru-RU" dirty="0" smtClean="0"/>
              <a:t> для </a:t>
            </a:r>
            <a:r>
              <a:rPr lang="ru-RU" dirty="0" err="1" smtClean="0"/>
              <a:t>особистого</a:t>
            </a:r>
            <a:r>
              <a:rPr lang="ru-RU" dirty="0" smtClean="0"/>
              <a:t> (</a:t>
            </a:r>
            <a:r>
              <a:rPr lang="ru-RU" dirty="0" err="1" smtClean="0"/>
              <a:t>домашнього</a:t>
            </a:r>
            <a:r>
              <a:rPr lang="ru-RU" dirty="0" smtClean="0"/>
              <a:t>) </a:t>
            </a:r>
            <a:r>
              <a:rPr lang="ru-RU" dirty="0" err="1" smtClean="0"/>
              <a:t>споживання</a:t>
            </a:r>
            <a:r>
              <a:rPr lang="ru-RU" dirty="0" smtClean="0"/>
              <a:t>: </a:t>
            </a:r>
            <a:r>
              <a:rPr lang="ru-RU" dirty="0" err="1" smtClean="0"/>
              <a:t>наприклад</a:t>
            </a:r>
            <a:r>
              <a:rPr lang="ru-RU" dirty="0" smtClean="0"/>
              <a:t>, для </a:t>
            </a:r>
            <a:r>
              <a:rPr lang="ru-RU" dirty="0" err="1" smtClean="0"/>
              <a:t>придбання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, оплати </a:t>
            </a:r>
            <a:r>
              <a:rPr lang="ru-RU" dirty="0" err="1" smtClean="0"/>
              <a:t>навчання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враховувати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будь-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запозичення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поворотний</a:t>
            </a:r>
            <a:r>
              <a:rPr lang="ru-RU" dirty="0" smtClean="0"/>
              <a:t> та </a:t>
            </a:r>
            <a:r>
              <a:rPr lang="ru-RU" dirty="0" err="1" smtClean="0"/>
              <a:t>тимчасовий</a:t>
            </a:r>
            <a:r>
              <a:rPr lang="ru-RU" dirty="0" smtClean="0"/>
              <a:t> характер. </a:t>
            </a:r>
          </a:p>
          <a:p>
            <a:pPr indent="432000" algn="just"/>
            <a:r>
              <a:rPr lang="ru-RU" dirty="0" err="1" smtClean="0"/>
              <a:t>Погашення</a:t>
            </a:r>
            <a:r>
              <a:rPr lang="ru-RU" dirty="0" smtClean="0"/>
              <a:t> </a:t>
            </a:r>
            <a:r>
              <a:rPr lang="ru-RU" dirty="0" err="1" smtClean="0"/>
              <a:t>боргів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заздалегідь</a:t>
            </a:r>
            <a:r>
              <a:rPr lang="ru-RU" dirty="0" smtClean="0"/>
              <a:t> </a:t>
            </a:r>
            <a:r>
              <a:rPr lang="ru-RU" dirty="0" err="1" smtClean="0"/>
              <a:t>спрогнозувати</a:t>
            </a:r>
            <a:r>
              <a:rPr lang="ru-RU" dirty="0" smtClean="0"/>
              <a:t> та </a:t>
            </a:r>
            <a:r>
              <a:rPr lang="ru-RU" dirty="0" err="1" smtClean="0"/>
              <a:t>зарахувати</a:t>
            </a:r>
            <a:r>
              <a:rPr lang="ru-RU" dirty="0" smtClean="0"/>
              <a:t> в </a:t>
            </a:r>
            <a:r>
              <a:rPr lang="ru-RU" dirty="0" err="1" smtClean="0"/>
              <a:t>подальшому</a:t>
            </a:r>
            <a:r>
              <a:rPr lang="ru-RU" dirty="0" smtClean="0"/>
              <a:t> до </a:t>
            </a:r>
            <a:r>
              <a:rPr lang="ru-RU" dirty="0" err="1" smtClean="0"/>
              <a:t>видатків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71061" y="5287470"/>
            <a:ext cx="66459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b="1" u="sng" dirty="0" err="1" smtClean="0"/>
              <a:t>нетрудові</a:t>
            </a:r>
            <a:r>
              <a:rPr lang="ru-RU" b="1" u="sng" dirty="0" smtClean="0"/>
              <a:t> доходи </a:t>
            </a:r>
            <a:r>
              <a:rPr lang="ru-RU" dirty="0" err="1" smtClean="0"/>
              <a:t>прогнозовані</a:t>
            </a:r>
            <a:r>
              <a:rPr lang="ru-RU" dirty="0" smtClean="0"/>
              <a:t>, </a:t>
            </a:r>
            <a:r>
              <a:rPr lang="ru-RU" dirty="0" err="1" smtClean="0"/>
              <a:t>регулярні</a:t>
            </a:r>
            <a:r>
              <a:rPr lang="ru-RU" dirty="0" smtClean="0"/>
              <a:t> та </a:t>
            </a:r>
            <a:r>
              <a:rPr lang="ru-RU" dirty="0" err="1" smtClean="0"/>
              <a:t>досить</a:t>
            </a:r>
            <a:r>
              <a:rPr lang="ru-RU" dirty="0" smtClean="0"/>
              <a:t> </a:t>
            </a:r>
            <a:r>
              <a:rPr lang="ru-RU" dirty="0" err="1" smtClean="0"/>
              <a:t>високі</a:t>
            </a:r>
            <a:r>
              <a:rPr lang="ru-RU" dirty="0" smtClean="0"/>
              <a:t>, то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людині</a:t>
            </a:r>
            <a:r>
              <a:rPr lang="ru-RU" dirty="0" smtClean="0"/>
              <a:t> </a:t>
            </a:r>
            <a:r>
              <a:rPr lang="ru-RU" dirty="0" err="1" smtClean="0"/>
              <a:t>фінансову</a:t>
            </a:r>
            <a:r>
              <a:rPr lang="ru-RU" dirty="0" smtClean="0"/>
              <a:t> свободу, </a:t>
            </a:r>
            <a:r>
              <a:rPr lang="ru-RU" dirty="0" err="1" smtClean="0"/>
              <a:t>відтак</a:t>
            </a:r>
            <a:r>
              <a:rPr lang="ru-RU" dirty="0" smtClean="0"/>
              <a:t> вона </a:t>
            </a:r>
            <a:r>
              <a:rPr lang="ru-RU" dirty="0" err="1" smtClean="0"/>
              <a:t>взагалі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відмовитися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займатися</a:t>
            </a:r>
            <a:r>
              <a:rPr lang="ru-RU" dirty="0" smtClean="0"/>
              <a:t> </a:t>
            </a:r>
            <a:r>
              <a:rPr lang="ru-RU" dirty="0" err="1" smtClean="0"/>
              <a:t>улюбленою</a:t>
            </a:r>
            <a:r>
              <a:rPr lang="ru-RU" dirty="0" smtClean="0"/>
              <a:t> справою, не </a:t>
            </a:r>
            <a:r>
              <a:rPr lang="ru-RU" dirty="0" err="1" smtClean="0"/>
              <a:t>турбуючись</a:t>
            </a:r>
            <a:r>
              <a:rPr lang="ru-RU" dirty="0" smtClean="0"/>
              <a:t> про </a:t>
            </a:r>
            <a:r>
              <a:rPr lang="ru-RU" dirty="0" err="1" smtClean="0"/>
              <a:t>гроші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660" y="3074357"/>
            <a:ext cx="3499402" cy="2193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084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018" y="49193"/>
            <a:ext cx="682486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На </a:t>
            </a:r>
            <a:r>
              <a:rPr lang="ru-RU" b="1" u="sng" dirty="0" err="1" smtClean="0"/>
              <a:t>трудові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надходження</a:t>
            </a:r>
            <a:r>
              <a:rPr lang="ru-RU" b="1" u="sng" dirty="0" smtClean="0"/>
              <a:t> </a:t>
            </a:r>
            <a:r>
              <a:rPr lang="ru-RU" b="1" dirty="0" err="1" smtClean="0"/>
              <a:t>першочергово</a:t>
            </a:r>
            <a:r>
              <a:rPr lang="ru-RU" b="1" dirty="0" smtClean="0"/>
              <a:t> </a:t>
            </a:r>
            <a:r>
              <a:rPr lang="ru-RU" b="1" dirty="0" err="1" smtClean="0"/>
              <a:t>впливатимуть</a:t>
            </a:r>
            <a:r>
              <a:rPr lang="ru-RU" b="1" dirty="0" smtClean="0"/>
              <a:t>: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вік</a:t>
            </a:r>
            <a:r>
              <a:rPr lang="ru-RU" dirty="0" smtClean="0"/>
              <a:t>, стан </a:t>
            </a:r>
            <a:r>
              <a:rPr lang="ru-RU" dirty="0" err="1" smtClean="0"/>
              <a:t>здоров’я</a:t>
            </a:r>
            <a:r>
              <a:rPr lang="ru-RU" dirty="0" smtClean="0"/>
              <a:t> та </a:t>
            </a:r>
            <a:r>
              <a:rPr lang="ru-RU" dirty="0" err="1" smtClean="0"/>
              <a:t>працездатності</a:t>
            </a:r>
            <a:r>
              <a:rPr lang="ru-RU" dirty="0" smtClean="0"/>
              <a:t> </a:t>
            </a:r>
            <a:r>
              <a:rPr lang="ru-RU" dirty="0" err="1" smtClean="0"/>
              <a:t>членів</a:t>
            </a:r>
            <a:r>
              <a:rPr lang="ru-RU" dirty="0" smtClean="0"/>
              <a:t> </a:t>
            </a:r>
            <a:r>
              <a:rPr lang="ru-RU" dirty="0" err="1" smtClean="0"/>
              <a:t>сім’ї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, </a:t>
            </a:r>
            <a:r>
              <a:rPr lang="ru-RU" dirty="0" err="1" smtClean="0"/>
              <a:t>досвіду</a:t>
            </a:r>
            <a:r>
              <a:rPr lang="ru-RU" dirty="0" smtClean="0"/>
              <a:t>, </a:t>
            </a:r>
            <a:r>
              <a:rPr lang="ru-RU" dirty="0" err="1" smtClean="0"/>
              <a:t>набутих</a:t>
            </a:r>
            <a:r>
              <a:rPr lang="ru-RU" dirty="0" smtClean="0"/>
              <a:t> </a:t>
            </a:r>
            <a:r>
              <a:rPr lang="ru-RU" dirty="0" err="1" smtClean="0"/>
              <a:t>практичних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 і </a:t>
            </a:r>
            <a:r>
              <a:rPr lang="ru-RU" dirty="0" err="1" smtClean="0"/>
              <a:t>навичок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умови</a:t>
            </a:r>
            <a:r>
              <a:rPr lang="ru-RU" dirty="0" smtClean="0"/>
              <a:t> на ринку </a:t>
            </a:r>
            <a:r>
              <a:rPr lang="ru-RU" dirty="0" err="1" smtClean="0"/>
              <a:t>праці</a:t>
            </a:r>
            <a:r>
              <a:rPr lang="ru-RU" dirty="0" smtClean="0"/>
              <a:t> в </a:t>
            </a:r>
            <a:r>
              <a:rPr lang="ru-RU" dirty="0" err="1" smtClean="0"/>
              <a:t>окремій</a:t>
            </a:r>
            <a:r>
              <a:rPr lang="ru-RU" dirty="0" smtClean="0"/>
              <a:t> </a:t>
            </a:r>
            <a:r>
              <a:rPr lang="ru-RU" dirty="0" err="1" smtClean="0"/>
              <a:t>місцевості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зміна</a:t>
            </a:r>
            <a:r>
              <a:rPr lang="ru-RU" dirty="0" smtClean="0"/>
              <a:t> в межах </a:t>
            </a:r>
            <a:r>
              <a:rPr lang="ru-RU" dirty="0" err="1" smtClean="0"/>
              <a:t>країни</a:t>
            </a:r>
            <a:r>
              <a:rPr lang="ru-RU" dirty="0" smtClean="0"/>
              <a:t> </a:t>
            </a:r>
            <a:r>
              <a:rPr lang="ru-RU" dirty="0" err="1" smtClean="0"/>
              <a:t>загалом</a:t>
            </a:r>
            <a:r>
              <a:rPr lang="ru-RU" dirty="0" smtClean="0"/>
              <a:t>; 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наявна</a:t>
            </a:r>
            <a:r>
              <a:rPr lang="ru-RU" dirty="0" smtClean="0"/>
              <a:t> </a:t>
            </a:r>
            <a:r>
              <a:rPr lang="ru-RU" dirty="0" err="1" smtClean="0"/>
              <a:t>пропозиція</a:t>
            </a:r>
            <a:r>
              <a:rPr lang="ru-RU" dirty="0" smtClean="0"/>
              <a:t> </a:t>
            </a:r>
            <a:r>
              <a:rPr lang="ru-RU" dirty="0" err="1" smtClean="0"/>
              <a:t>вигіднішої</a:t>
            </a:r>
            <a:r>
              <a:rPr lang="ru-RU" dirty="0" smtClean="0"/>
              <a:t> та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оплачуваної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працевлаштування</a:t>
            </a:r>
            <a:r>
              <a:rPr lang="ru-RU" dirty="0" smtClean="0"/>
              <a:t> </a:t>
            </a:r>
            <a:r>
              <a:rPr lang="ru-RU" dirty="0" err="1" smtClean="0"/>
              <a:t>одночасно</a:t>
            </a:r>
            <a:r>
              <a:rPr lang="ru-RU" dirty="0" smtClean="0"/>
              <a:t> в </a:t>
            </a:r>
            <a:r>
              <a:rPr lang="ru-RU" dirty="0" err="1" smtClean="0"/>
              <a:t>декількох</a:t>
            </a:r>
            <a:r>
              <a:rPr lang="ru-RU" dirty="0" smtClean="0"/>
              <a:t> </a:t>
            </a:r>
            <a:r>
              <a:rPr lang="ru-RU" dirty="0" err="1" smtClean="0"/>
              <a:t>компаніях</a:t>
            </a:r>
            <a:r>
              <a:rPr lang="ru-RU" dirty="0" smtClean="0"/>
              <a:t> за </a:t>
            </a:r>
            <a:r>
              <a:rPr lang="ru-RU" dirty="0" err="1" smtClean="0"/>
              <a:t>сумісництвом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•  попит на </a:t>
            </a:r>
            <a:r>
              <a:rPr lang="ru-RU" dirty="0" err="1" smtClean="0"/>
              <a:t>продукцію</a:t>
            </a:r>
            <a:r>
              <a:rPr lang="ru-RU" dirty="0" smtClean="0"/>
              <a:t> та </a:t>
            </a:r>
            <a:r>
              <a:rPr lang="ru-RU" dirty="0" err="1" smtClean="0"/>
              <a:t>послуги</a:t>
            </a:r>
            <a:r>
              <a:rPr lang="ru-RU" dirty="0" smtClean="0"/>
              <a:t> </a:t>
            </a:r>
            <a:r>
              <a:rPr lang="ru-RU" dirty="0" err="1" smtClean="0"/>
              <a:t>підприємця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фрілансера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зміни</a:t>
            </a:r>
            <a:r>
              <a:rPr lang="ru-RU" dirty="0" smtClean="0"/>
              <a:t> в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оподаткування</a:t>
            </a:r>
            <a:r>
              <a:rPr lang="ru-RU" dirty="0" smtClean="0"/>
              <a:t> </a:t>
            </a:r>
            <a:r>
              <a:rPr lang="ru-RU" dirty="0" err="1" smtClean="0"/>
              <a:t>заробітної</a:t>
            </a:r>
            <a:r>
              <a:rPr lang="ru-RU" dirty="0" smtClean="0"/>
              <a:t> плати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доходів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власного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фрілансу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1547" y="3823321"/>
            <a:ext cx="66393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На </a:t>
            </a:r>
            <a:r>
              <a:rPr lang="ru-RU" dirty="0" err="1" smtClean="0"/>
              <a:t>розмір</a:t>
            </a:r>
            <a:r>
              <a:rPr lang="ru-RU" dirty="0" smtClean="0"/>
              <a:t> </a:t>
            </a:r>
            <a:r>
              <a:rPr lang="ru-RU" b="1" u="sng" dirty="0" err="1" smtClean="0"/>
              <a:t>нетрудових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надходжень</a:t>
            </a:r>
            <a:r>
              <a:rPr lang="ru-RU" b="1" u="sng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вплинути</a:t>
            </a:r>
            <a:r>
              <a:rPr lang="ru-RU" dirty="0" smtClean="0"/>
              <a:t>: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 і </a:t>
            </a:r>
            <a:r>
              <a:rPr lang="ru-RU" dirty="0" err="1" smtClean="0"/>
              <a:t>навичок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власними</a:t>
            </a:r>
            <a:r>
              <a:rPr lang="ru-RU" dirty="0" smtClean="0"/>
              <a:t> </a:t>
            </a:r>
            <a:r>
              <a:rPr lang="ru-RU" dirty="0" err="1" smtClean="0"/>
              <a:t>фінансами</a:t>
            </a:r>
            <a:r>
              <a:rPr lang="ru-RU" dirty="0" smtClean="0"/>
              <a:t> та </a:t>
            </a:r>
            <a:r>
              <a:rPr lang="ru-RU" dirty="0" err="1" smtClean="0"/>
              <a:t>ухвалення</a:t>
            </a:r>
            <a:r>
              <a:rPr lang="ru-RU" dirty="0" smtClean="0"/>
              <a:t>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рішень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активів</a:t>
            </a:r>
            <a:r>
              <a:rPr lang="ru-RU" dirty="0" smtClean="0"/>
              <a:t> </a:t>
            </a:r>
            <a:r>
              <a:rPr lang="ru-RU" dirty="0" err="1" smtClean="0"/>
              <a:t>сім’ї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зміна</a:t>
            </a:r>
            <a:r>
              <a:rPr lang="ru-RU" dirty="0" smtClean="0"/>
              <a:t> </a:t>
            </a:r>
            <a:r>
              <a:rPr lang="ru-RU" dirty="0" err="1" smtClean="0"/>
              <a:t>ринкової</a:t>
            </a:r>
            <a:r>
              <a:rPr lang="ru-RU" dirty="0" smtClean="0"/>
              <a:t> </a:t>
            </a:r>
            <a:r>
              <a:rPr lang="ru-RU" dirty="0" err="1" smtClean="0"/>
              <a:t>вартості</a:t>
            </a:r>
            <a:r>
              <a:rPr lang="ru-RU" dirty="0" smtClean="0"/>
              <a:t> </a:t>
            </a:r>
            <a:r>
              <a:rPr lang="ru-RU" dirty="0" err="1" smtClean="0"/>
              <a:t>рухомого</a:t>
            </a:r>
            <a:r>
              <a:rPr lang="ru-RU" dirty="0" smtClean="0"/>
              <a:t> й </a:t>
            </a:r>
            <a:r>
              <a:rPr lang="ru-RU" dirty="0" err="1" smtClean="0"/>
              <a:t>нерухомого</a:t>
            </a:r>
            <a:r>
              <a:rPr lang="ru-RU" dirty="0" smtClean="0"/>
              <a:t> майна (</a:t>
            </a:r>
            <a:r>
              <a:rPr lang="ru-RU" dirty="0" err="1" smtClean="0"/>
              <a:t>активів</a:t>
            </a:r>
            <a:r>
              <a:rPr lang="ru-RU" dirty="0" smtClean="0"/>
              <a:t>),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сім’я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зміна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пенсійного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, </a:t>
            </a:r>
            <a:r>
              <a:rPr lang="ru-RU" dirty="0" err="1" smtClean="0"/>
              <a:t>виплати</a:t>
            </a:r>
            <a:r>
              <a:rPr lang="ru-RU" dirty="0" smtClean="0"/>
              <a:t> </a:t>
            </a:r>
            <a:r>
              <a:rPr lang="ru-RU" dirty="0" err="1" smtClean="0"/>
              <a:t>стипендій</a:t>
            </a:r>
            <a:r>
              <a:rPr lang="ru-RU" dirty="0" smtClean="0"/>
              <a:t>, умов </a:t>
            </a:r>
            <a:r>
              <a:rPr lang="ru-RU" dirty="0" err="1" smtClean="0"/>
              <a:t>безоплатного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пільгового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, </a:t>
            </a:r>
            <a:r>
              <a:rPr lang="ru-RU" dirty="0" err="1" smtClean="0"/>
              <a:t>пільг</a:t>
            </a:r>
            <a:r>
              <a:rPr lang="ru-RU" dirty="0" smtClean="0"/>
              <a:t> для </a:t>
            </a:r>
            <a:r>
              <a:rPr lang="ru-RU" dirty="0" err="1" smtClean="0"/>
              <a:t>малозабезпечених</a:t>
            </a:r>
            <a:r>
              <a:rPr lang="ru-RU" dirty="0" smtClean="0"/>
              <a:t> </a:t>
            </a:r>
            <a:r>
              <a:rPr lang="ru-RU" dirty="0" err="1" smtClean="0"/>
              <a:t>верств</a:t>
            </a:r>
            <a:r>
              <a:rPr lang="ru-RU" dirty="0" smtClean="0"/>
              <a:t> </a:t>
            </a:r>
            <a:r>
              <a:rPr lang="ru-RU" dirty="0" err="1" smtClean="0"/>
              <a:t>населення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•  </a:t>
            </a:r>
            <a:r>
              <a:rPr lang="ru-RU" dirty="0" err="1" smtClean="0"/>
              <a:t>зміна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оподаткування</a:t>
            </a:r>
            <a:r>
              <a:rPr lang="ru-RU" dirty="0" smtClean="0"/>
              <a:t> </a:t>
            </a:r>
            <a:r>
              <a:rPr lang="ru-RU" dirty="0" err="1" smtClean="0"/>
              <a:t>пасивних</a:t>
            </a:r>
            <a:r>
              <a:rPr lang="ru-RU" dirty="0" smtClean="0"/>
              <a:t> </a:t>
            </a:r>
            <a:r>
              <a:rPr lang="ru-RU" dirty="0" err="1" smtClean="0"/>
              <a:t>доходів</a:t>
            </a:r>
            <a:r>
              <a:rPr lang="ru-RU" dirty="0" smtClean="0"/>
              <a:t>, </a:t>
            </a:r>
            <a:r>
              <a:rPr lang="ru-RU" dirty="0" err="1" smtClean="0"/>
              <a:t>спадщини</a:t>
            </a:r>
            <a:r>
              <a:rPr lang="ru-RU" dirty="0" smtClean="0"/>
              <a:t>, </a:t>
            </a:r>
            <a:r>
              <a:rPr lang="ru-RU" dirty="0" err="1" smtClean="0"/>
              <a:t>рухомого</a:t>
            </a:r>
            <a:r>
              <a:rPr lang="ru-RU" dirty="0" smtClean="0"/>
              <a:t> та </a:t>
            </a:r>
            <a:r>
              <a:rPr lang="ru-RU" dirty="0" err="1" smtClean="0"/>
              <a:t>нерухомого</a:t>
            </a:r>
            <a:r>
              <a:rPr lang="ru-RU" dirty="0" smtClean="0"/>
              <a:t> майна.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0887" y="4522371"/>
            <a:ext cx="2193333" cy="146422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30887" y="961762"/>
            <a:ext cx="2213112" cy="1383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144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914284367"/>
              </p:ext>
            </p:extLst>
          </p:nvPr>
        </p:nvGraphicFramePr>
        <p:xfrm>
          <a:off x="821635" y="827156"/>
          <a:ext cx="7606748" cy="5149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6969050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153</TotalTime>
  <Words>850</Words>
  <Application>Microsoft Office PowerPoint</Application>
  <PresentationFormat>Экран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Inna</dc:creator>
  <cp:lastModifiedBy>Inna</cp:lastModifiedBy>
  <cp:revision>11</cp:revision>
  <dcterms:created xsi:type="dcterms:W3CDTF">2023-03-14T16:20:08Z</dcterms:created>
  <dcterms:modified xsi:type="dcterms:W3CDTF">2023-03-14T18:53:32Z</dcterms:modified>
</cp:coreProperties>
</file>