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1CC4E-9606-408D-B518-A796C8F51DCB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F0A7B7F6-A592-41C0-B481-B07EB353051B}">
      <dgm:prSet phldrT="[Текст]" custT="1"/>
      <dgm:spPr/>
      <dgm:t>
        <a:bodyPr/>
        <a:lstStyle/>
        <a:p>
          <a:r>
            <a:rPr lang="uk-UA" sz="1400" dirty="0" err="1" smtClean="0">
              <a:solidFill>
                <a:schemeClr val="tx1"/>
              </a:solidFill>
            </a:rPr>
            <a:t>Інвенція</a:t>
          </a:r>
          <a:endParaRPr lang="uk-UA" sz="1400" dirty="0">
            <a:solidFill>
              <a:schemeClr val="tx1"/>
            </a:solidFill>
          </a:endParaRPr>
        </a:p>
      </dgm:t>
    </dgm:pt>
    <dgm:pt modelId="{CEAC5C7E-A666-4F8D-9512-800EBDF2541A}" type="parTrans" cxnId="{A9448A37-A845-4B37-955C-0D1A1AECE94D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B20F9016-7EF9-424C-815E-93658B8D5AC3}" type="sibTrans" cxnId="{A9448A37-A845-4B37-955C-0D1A1AECE94D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176B152A-66F5-43B9-9ED6-0D974D39B7EC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Новація</a:t>
          </a:r>
          <a:endParaRPr lang="uk-UA" sz="1400" dirty="0">
            <a:solidFill>
              <a:schemeClr val="tx1"/>
            </a:solidFill>
          </a:endParaRPr>
        </a:p>
      </dgm:t>
    </dgm:pt>
    <dgm:pt modelId="{C22C7F12-A4B8-458A-B84F-86EFC3079A7F}" type="parTrans" cxnId="{6C230454-A654-4054-B48A-BBEF0FCB7C4A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7BE5E0A1-4695-4086-ADBC-AA8391813BE7}" type="sibTrans" cxnId="{6C230454-A654-4054-B48A-BBEF0FCB7C4A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C415E447-4AF9-4A30-B3E0-221CD1F9F1FA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Конвенція інновації</a:t>
          </a:r>
          <a:endParaRPr lang="uk-UA" sz="1400" dirty="0">
            <a:solidFill>
              <a:schemeClr val="tx1"/>
            </a:solidFill>
          </a:endParaRPr>
        </a:p>
      </dgm:t>
    </dgm:pt>
    <dgm:pt modelId="{09A3DC57-5FE8-46D1-9A25-3C4E7C3525B8}" type="parTrans" cxnId="{FF28D0F9-D40B-4326-978A-1DF251485441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8E5DC9C9-667C-4FEE-BB19-A184771767AC}" type="sibTrans" cxnId="{FF28D0F9-D40B-4326-978A-1DF251485441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76BF208C-7555-456E-B883-6037D97652AB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Ініціація інновації</a:t>
          </a:r>
          <a:endParaRPr lang="uk-UA" sz="1400" dirty="0">
            <a:solidFill>
              <a:schemeClr val="tx1"/>
            </a:solidFill>
          </a:endParaRPr>
        </a:p>
      </dgm:t>
    </dgm:pt>
    <dgm:pt modelId="{D788C42F-ED34-4BA8-815C-876A8F879E4B}" type="parTrans" cxnId="{C9E7A45C-1DA4-4F05-A8CE-862425AE58C5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014DB5B6-6088-4670-A9C2-17071FB82384}" type="sibTrans" cxnId="{C9E7A45C-1DA4-4F05-A8CE-862425AE58C5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57EED416-9303-4548-B5A6-CDFA3B431C81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Дифузія інновації</a:t>
          </a:r>
          <a:endParaRPr lang="uk-UA" sz="1400" dirty="0">
            <a:solidFill>
              <a:schemeClr val="tx1"/>
            </a:solidFill>
          </a:endParaRPr>
        </a:p>
      </dgm:t>
    </dgm:pt>
    <dgm:pt modelId="{7D25CBCE-D146-47C6-AE67-52437C0B7055}" type="parTrans" cxnId="{82DFAFEA-1CB8-4C25-A627-C5B16A75024A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F7A7B933-381F-4C3F-B8B4-250BB269E926}" type="sibTrans" cxnId="{82DFAFEA-1CB8-4C25-A627-C5B16A75024A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3EFE7DEB-1892-4774-A2E2-C4FB6AB227FB}">
      <dgm:prSet phldrT="[Текст]" custT="1"/>
      <dgm:spPr/>
      <dgm:t>
        <a:bodyPr/>
        <a:lstStyle/>
        <a:p>
          <a:r>
            <a:rPr lang="uk-UA" sz="1400" dirty="0" err="1" smtClean="0">
              <a:solidFill>
                <a:schemeClr val="tx1"/>
              </a:solidFill>
            </a:rPr>
            <a:t>Рутинізація</a:t>
          </a:r>
          <a:r>
            <a:rPr lang="uk-UA" sz="1400" dirty="0" smtClean="0">
              <a:solidFill>
                <a:schemeClr val="tx1"/>
              </a:solidFill>
            </a:rPr>
            <a:t> інновації</a:t>
          </a:r>
          <a:endParaRPr lang="uk-UA" sz="1400" dirty="0">
            <a:solidFill>
              <a:schemeClr val="tx1"/>
            </a:solidFill>
          </a:endParaRPr>
        </a:p>
      </dgm:t>
    </dgm:pt>
    <dgm:pt modelId="{A7377C5D-4B75-4BD5-8928-65611F608270}" type="parTrans" cxnId="{09B1FAE1-E23B-4952-912C-E9DDEF635441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EF92D069-F343-422D-B799-14B82A8F8BD9}" type="sibTrans" cxnId="{09B1FAE1-E23B-4952-912C-E9DDEF635441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E56EA6FB-FFCB-4BE3-98CF-F5555359D77F}">
      <dgm:prSet phldrT="[Текст]" custT="1"/>
      <dgm:spPr/>
      <dgm:t>
        <a:bodyPr/>
        <a:lstStyle/>
        <a:p>
          <a:pPr algn="just"/>
          <a:r>
            <a:rPr lang="uk-UA" sz="1400" dirty="0" smtClean="0">
              <a:solidFill>
                <a:schemeClr val="tx1"/>
              </a:solidFill>
            </a:rPr>
            <a:t>ініціатива, пропозицію, ідея, задум, винахід, відкриття. </a:t>
          </a:r>
          <a:endParaRPr lang="uk-UA" sz="1400" dirty="0">
            <a:solidFill>
              <a:schemeClr val="tx1"/>
            </a:solidFill>
          </a:endParaRPr>
        </a:p>
      </dgm:t>
    </dgm:pt>
    <dgm:pt modelId="{ECC330BB-6A46-4252-B482-2E56850C01B7}" type="parTrans" cxnId="{3C14BA74-1DEE-47F1-B729-86BB881F241B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D763DFFA-A2C6-4236-A050-DDC4B3F85F4F}" type="sibTrans" cxnId="{3C14BA74-1DEE-47F1-B729-86BB881F241B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BD27A263-48DB-4FAD-8F9F-37A8C7294A68}">
      <dgm:prSet phldrT="[Текст]" custT="1"/>
      <dgm:spPr/>
      <dgm:t>
        <a:bodyPr/>
        <a:lstStyle/>
        <a:p>
          <a:pPr algn="just"/>
          <a:r>
            <a:rPr lang="uk-UA" sz="1400" dirty="0" smtClean="0">
              <a:solidFill>
                <a:schemeClr val="tx1"/>
              </a:solidFill>
            </a:rPr>
            <a:t>пророблена </a:t>
          </a:r>
          <a:r>
            <a:rPr lang="uk-UA" sz="1400" dirty="0" err="1" smtClean="0">
              <a:solidFill>
                <a:schemeClr val="tx1"/>
              </a:solidFill>
            </a:rPr>
            <a:t>інвенція</a:t>
          </a:r>
          <a:r>
            <a:rPr lang="uk-UA" sz="1400" dirty="0" smtClean="0">
              <a:solidFill>
                <a:schemeClr val="tx1"/>
              </a:solidFill>
            </a:rPr>
            <a:t>, втілена в технічний або економічний проект, модель, дослідний зразок. </a:t>
          </a:r>
          <a:endParaRPr lang="uk-UA" sz="1400" dirty="0">
            <a:solidFill>
              <a:schemeClr val="tx1"/>
            </a:solidFill>
          </a:endParaRPr>
        </a:p>
      </dgm:t>
    </dgm:pt>
    <dgm:pt modelId="{E61A8818-26A4-4EEF-AF11-793B96CEED9A}" type="parTrans" cxnId="{AFC9ABA9-DD5E-489D-83C5-AB940255F6C2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8BE22D2A-057B-463E-A59F-59562D6B27BB}" type="sibTrans" cxnId="{AFC9ABA9-DD5E-489D-83C5-AB940255F6C2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5E035FD0-F724-4F51-BB0C-3A85A6557951}">
      <dgm:prSet phldrT="[Текст]" custT="1"/>
      <dgm:spPr/>
      <dgm:t>
        <a:bodyPr/>
        <a:lstStyle/>
        <a:p>
          <a:pPr algn="just"/>
          <a:r>
            <a:rPr lang="uk-UA" sz="1400" dirty="0" smtClean="0">
              <a:solidFill>
                <a:schemeClr val="tx1"/>
              </a:solidFill>
            </a:rPr>
            <a:t>система базисних уявлень, що описують призначення інновації, її місце в системі організації, в системі ринку. </a:t>
          </a:r>
          <a:endParaRPr lang="uk-UA" sz="1400" dirty="0">
            <a:solidFill>
              <a:schemeClr val="tx1"/>
            </a:solidFill>
          </a:endParaRPr>
        </a:p>
      </dgm:t>
    </dgm:pt>
    <dgm:pt modelId="{42AFD82A-48A3-4F91-A4D9-19C29674BD3B}" type="parTrans" cxnId="{1F33A1E9-7685-4A5D-BEB2-2DB3CE1B9254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FAD0555D-0B59-439B-B1BF-2DD62DEAA410}" type="sibTrans" cxnId="{1F33A1E9-7685-4A5D-BEB2-2DB3CE1B9254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865D5DAD-467D-4F02-9221-A92BD5FF81F9}">
      <dgm:prSet phldrT="[Текст]" custT="1"/>
      <dgm:spPr/>
      <dgm:t>
        <a:bodyPr/>
        <a:lstStyle/>
        <a:p>
          <a:pPr algn="just"/>
          <a:r>
            <a:rPr lang="uk-UA" sz="1400" smtClean="0">
              <a:solidFill>
                <a:schemeClr val="tx1"/>
              </a:solidFill>
            </a:rPr>
            <a:t>науково-технічна</a:t>
          </a:r>
          <a:r>
            <a:rPr lang="uk-UA" sz="1400" dirty="0" smtClean="0">
              <a:solidFill>
                <a:schemeClr val="tx1"/>
              </a:solidFill>
            </a:rPr>
            <a:t>, експериментальна або організаційна діяльність, метою якої є зародження інноваційного процесу. </a:t>
          </a:r>
          <a:endParaRPr lang="uk-UA" sz="1400" dirty="0">
            <a:solidFill>
              <a:schemeClr val="tx1"/>
            </a:solidFill>
          </a:endParaRPr>
        </a:p>
      </dgm:t>
    </dgm:pt>
    <dgm:pt modelId="{F5FFB636-5748-44AE-9154-0FE4A3203A3F}" type="parTrans" cxnId="{33E407BF-300C-4375-8A73-099DED0CC180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CDDC5E44-0507-4FE9-8CB8-8A656BDBF92C}" type="sibTrans" cxnId="{33E407BF-300C-4375-8A73-099DED0CC180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AC46518F-3F70-490D-B436-7E9F83A7719C}">
      <dgm:prSet phldrT="[Текст]" custT="1"/>
      <dgm:spPr/>
      <dgm:t>
        <a:bodyPr/>
        <a:lstStyle/>
        <a:p>
          <a:pPr algn="just"/>
          <a:r>
            <a:rPr lang="uk-UA" sz="1400" smtClean="0">
              <a:solidFill>
                <a:schemeClr val="tx1"/>
              </a:solidFill>
            </a:rPr>
            <a:t>процес </a:t>
          </a:r>
          <a:r>
            <a:rPr lang="uk-UA" sz="1400" dirty="0" smtClean="0">
              <a:solidFill>
                <a:schemeClr val="tx1"/>
              </a:solidFill>
            </a:rPr>
            <a:t>поширення інновації за рахунок фірм-послідовників (імітаторів). </a:t>
          </a:r>
          <a:endParaRPr lang="uk-UA" sz="1400" dirty="0">
            <a:solidFill>
              <a:schemeClr val="tx1"/>
            </a:solidFill>
          </a:endParaRPr>
        </a:p>
      </dgm:t>
    </dgm:pt>
    <dgm:pt modelId="{4C7C0441-B7DA-4348-B466-CC55A83B1C4A}" type="parTrans" cxnId="{DB4F1570-7F2B-4853-A72D-090D743EEE4C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6CC5B3BB-4DB0-4688-8F43-219855D450F6}" type="sibTrans" cxnId="{DB4F1570-7F2B-4853-A72D-090D743EEE4C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3A1AF2A9-1A94-423F-BDDD-8830703EA684}">
      <dgm:prSet phldrT="[Текст]" custT="1"/>
      <dgm:spPr/>
      <dgm:t>
        <a:bodyPr/>
        <a:lstStyle/>
        <a:p>
          <a:pPr algn="just"/>
          <a:r>
            <a:rPr lang="uk-UA" sz="1400" smtClean="0">
              <a:solidFill>
                <a:schemeClr val="tx1"/>
              </a:solidFill>
            </a:rPr>
            <a:t>придбання </a:t>
          </a:r>
          <a:r>
            <a:rPr lang="uk-UA" sz="1400" dirty="0" smtClean="0">
              <a:solidFill>
                <a:schemeClr val="tx1"/>
              </a:solidFill>
            </a:rPr>
            <a:t>інновацією з часом таких властивостей, як стабільність, стійкість, постійність і в підсумку - моральне старіння інновації.</a:t>
          </a:r>
          <a:endParaRPr lang="uk-UA" sz="1400" dirty="0">
            <a:solidFill>
              <a:schemeClr val="tx1"/>
            </a:solidFill>
          </a:endParaRPr>
        </a:p>
      </dgm:t>
    </dgm:pt>
    <dgm:pt modelId="{5B295B1B-175D-40F6-957B-32926C404CBC}" type="parTrans" cxnId="{534ECB25-FCBA-4034-B0DB-96DAE5D11E42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167FD940-CF49-4551-A580-C015ACD68A37}" type="sibTrans" cxnId="{534ECB25-FCBA-4034-B0DB-96DAE5D11E42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915E7F0B-9703-4431-A804-C4E189704B9C}" type="pres">
      <dgm:prSet presAssocID="{9A61CC4E-9606-408D-B518-A796C8F51DCB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962F455-5326-4AE3-909E-5AFAA5D012EC}" type="pres">
      <dgm:prSet presAssocID="{F0A7B7F6-A592-41C0-B481-B07EB353051B}" presName="linNode" presStyleCnt="0"/>
      <dgm:spPr/>
    </dgm:pt>
    <dgm:pt modelId="{7B69FE12-1DFF-4C3F-81C0-01150C725904}" type="pres">
      <dgm:prSet presAssocID="{F0A7B7F6-A592-41C0-B481-B07EB353051B}" presName="parentText" presStyleLbl="node1" presStyleIdx="0" presStyleCnt="6" custScaleX="60789" custLinFactX="-38464" custLinFactNeighborX="-100000" custLinFactNeighborY="66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612593-6656-4531-84BD-8BFB55A00C67}" type="pres">
      <dgm:prSet presAssocID="{F0A7B7F6-A592-41C0-B481-B07EB353051B}" presName="descendantText" presStyleLbl="alignAccFollowNode1" presStyleIdx="0" presStyleCnt="6" custScaleX="121430" custLinFactNeighborX="61346" custLinFactNeighborY="-116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7DCE13-A498-4ACD-8727-D91346986128}" type="pres">
      <dgm:prSet presAssocID="{B20F9016-7EF9-424C-815E-93658B8D5AC3}" presName="sp" presStyleCnt="0"/>
      <dgm:spPr/>
    </dgm:pt>
    <dgm:pt modelId="{D2BA4F50-0170-480B-9B81-3988D0D24DBB}" type="pres">
      <dgm:prSet presAssocID="{176B152A-66F5-43B9-9ED6-0D974D39B7EC}" presName="linNode" presStyleCnt="0"/>
      <dgm:spPr/>
    </dgm:pt>
    <dgm:pt modelId="{6AE63B18-1D47-4B36-8A8D-854F74FBFA45}" type="pres">
      <dgm:prSet presAssocID="{176B152A-66F5-43B9-9ED6-0D974D39B7EC}" presName="parentText" presStyleLbl="node1" presStyleIdx="1" presStyleCnt="6" custScaleX="60789" custLinFactX="-38464" custLinFactNeighborX="-100000" custLinFactNeighborY="66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956B4F-14E3-484C-8A3B-97B83771A573}" type="pres">
      <dgm:prSet presAssocID="{176B152A-66F5-43B9-9ED6-0D974D39B7EC}" presName="descendantText" presStyleLbl="alignAccFollowNode1" presStyleIdx="1" presStyleCnt="6" custScaleX="121430" custLinFactNeighborX="99646" custLinFactNeighborY="-116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677A88-14A1-49C1-BCD5-161FBE1C360B}" type="pres">
      <dgm:prSet presAssocID="{7BE5E0A1-4695-4086-ADBC-AA8391813BE7}" presName="sp" presStyleCnt="0"/>
      <dgm:spPr/>
    </dgm:pt>
    <dgm:pt modelId="{8CCCDBE2-EBDB-4E5F-8FA5-C9D5F4B320AA}" type="pres">
      <dgm:prSet presAssocID="{C415E447-4AF9-4A30-B3E0-221CD1F9F1FA}" presName="linNode" presStyleCnt="0"/>
      <dgm:spPr/>
    </dgm:pt>
    <dgm:pt modelId="{85CC8CD3-AED1-4465-8730-0B59D324914B}" type="pres">
      <dgm:prSet presAssocID="{C415E447-4AF9-4A30-B3E0-221CD1F9F1FA}" presName="parentText" presStyleLbl="node1" presStyleIdx="2" presStyleCnt="6" custScaleX="60789" custLinFactX="-38464" custLinFactNeighborX="-100000" custLinFactNeighborY="66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3A41E27-A709-447E-A29C-E82F0509743E}" type="pres">
      <dgm:prSet presAssocID="{C415E447-4AF9-4A30-B3E0-221CD1F9F1FA}" presName="descendantText" presStyleLbl="alignAccFollowNode1" presStyleIdx="2" presStyleCnt="6" custScaleX="121430" custLinFactNeighborX="99646" custLinFactNeighborY="-116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A790AA-C950-4DFD-8C53-CAD91C135ED7}" type="pres">
      <dgm:prSet presAssocID="{8E5DC9C9-667C-4FEE-BB19-A184771767AC}" presName="sp" presStyleCnt="0"/>
      <dgm:spPr/>
    </dgm:pt>
    <dgm:pt modelId="{FB7F8323-EC90-4DFF-9CC9-25099D440A31}" type="pres">
      <dgm:prSet presAssocID="{76BF208C-7555-456E-B883-6037D97652AB}" presName="linNode" presStyleCnt="0"/>
      <dgm:spPr/>
    </dgm:pt>
    <dgm:pt modelId="{E52A28DB-6A27-46A6-A5BE-3552B97FA3D4}" type="pres">
      <dgm:prSet presAssocID="{76BF208C-7555-456E-B883-6037D97652AB}" presName="parentText" presStyleLbl="node1" presStyleIdx="3" presStyleCnt="6" custScaleX="60789" custLinFactX="-38464" custLinFactNeighborX="-100000" custLinFactNeighborY="66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D7006B-BC6F-4FB2-A0E3-4F4598B4D0D3}" type="pres">
      <dgm:prSet presAssocID="{76BF208C-7555-456E-B883-6037D97652AB}" presName="descendantText" presStyleLbl="alignAccFollowNode1" presStyleIdx="3" presStyleCnt="6" custScaleX="121430" custLinFactNeighborX="99646" custLinFactNeighborY="-116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AB3031-9B50-4F79-AA38-C0E0F7A59588}" type="pres">
      <dgm:prSet presAssocID="{014DB5B6-6088-4670-A9C2-17071FB82384}" presName="sp" presStyleCnt="0"/>
      <dgm:spPr/>
    </dgm:pt>
    <dgm:pt modelId="{60EC8DA4-2B53-4D04-8C15-DFBA7AEB9D04}" type="pres">
      <dgm:prSet presAssocID="{57EED416-9303-4548-B5A6-CDFA3B431C81}" presName="linNode" presStyleCnt="0"/>
      <dgm:spPr/>
    </dgm:pt>
    <dgm:pt modelId="{3524E153-8124-42A5-AF7C-120A9AFDF7FA}" type="pres">
      <dgm:prSet presAssocID="{57EED416-9303-4548-B5A6-CDFA3B431C81}" presName="parentText" presStyleLbl="node1" presStyleIdx="4" presStyleCnt="6" custScaleX="60789" custLinFactX="-38464" custLinFactNeighborX="-100000" custLinFactNeighborY="66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EDE00A-331B-42CF-8A82-5E09A3F9768C}" type="pres">
      <dgm:prSet presAssocID="{57EED416-9303-4548-B5A6-CDFA3B431C81}" presName="descendantText" presStyleLbl="alignAccFollowNode1" presStyleIdx="4" presStyleCnt="6" custScaleX="121430" custLinFactNeighborX="99646" custLinFactNeighborY="-116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9FCFE3-E186-4008-9401-C3E8C4585F1F}" type="pres">
      <dgm:prSet presAssocID="{F7A7B933-381F-4C3F-B8B4-250BB269E926}" presName="sp" presStyleCnt="0"/>
      <dgm:spPr/>
    </dgm:pt>
    <dgm:pt modelId="{3C32B1AE-8610-4AD1-B0F8-967AD0837C24}" type="pres">
      <dgm:prSet presAssocID="{3EFE7DEB-1892-4774-A2E2-C4FB6AB227FB}" presName="linNode" presStyleCnt="0"/>
      <dgm:spPr/>
    </dgm:pt>
    <dgm:pt modelId="{62E9341C-4DF9-4B10-B48A-6ED438B57CAD}" type="pres">
      <dgm:prSet presAssocID="{3EFE7DEB-1892-4774-A2E2-C4FB6AB227FB}" presName="parentText" presStyleLbl="node1" presStyleIdx="5" presStyleCnt="6" custScaleX="60789" custLinFactX="-38464" custLinFactNeighborX="-100000" custLinFactNeighborY="19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62B043-31CD-4CB8-8364-414ACB9F0C01}" type="pres">
      <dgm:prSet presAssocID="{3EFE7DEB-1892-4774-A2E2-C4FB6AB227FB}" presName="descendantText" presStyleLbl="alignAccFollowNode1" presStyleIdx="5" presStyleCnt="6" custScaleX="121430" custLinFactNeighborX="99646" custLinFactNeighborY="-116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992A5A2-A87A-4A0D-964F-C9DB5B324E19}" type="presOf" srcId="{57EED416-9303-4548-B5A6-CDFA3B431C81}" destId="{3524E153-8124-42A5-AF7C-120A9AFDF7FA}" srcOrd="0" destOrd="0" presId="urn:microsoft.com/office/officeart/2005/8/layout/vList5"/>
    <dgm:cxn modelId="{A7A21288-48FA-4A79-9E7B-1D82E98BCF6B}" type="presOf" srcId="{5E035FD0-F724-4F51-BB0C-3A85A6557951}" destId="{53A41E27-A709-447E-A29C-E82F0509743E}" srcOrd="0" destOrd="0" presId="urn:microsoft.com/office/officeart/2005/8/layout/vList5"/>
    <dgm:cxn modelId="{3C14BA74-1DEE-47F1-B729-86BB881F241B}" srcId="{F0A7B7F6-A592-41C0-B481-B07EB353051B}" destId="{E56EA6FB-FFCB-4BE3-98CF-F5555359D77F}" srcOrd="0" destOrd="0" parTransId="{ECC330BB-6A46-4252-B482-2E56850C01B7}" sibTransId="{D763DFFA-A2C6-4236-A050-DDC4B3F85F4F}"/>
    <dgm:cxn modelId="{33E407BF-300C-4375-8A73-099DED0CC180}" srcId="{76BF208C-7555-456E-B883-6037D97652AB}" destId="{865D5DAD-467D-4F02-9221-A92BD5FF81F9}" srcOrd="0" destOrd="0" parTransId="{F5FFB636-5748-44AE-9154-0FE4A3203A3F}" sibTransId="{CDDC5E44-0507-4FE9-8CB8-8A656BDBF92C}"/>
    <dgm:cxn modelId="{1F33A1E9-7685-4A5D-BEB2-2DB3CE1B9254}" srcId="{C415E447-4AF9-4A30-B3E0-221CD1F9F1FA}" destId="{5E035FD0-F724-4F51-BB0C-3A85A6557951}" srcOrd="0" destOrd="0" parTransId="{42AFD82A-48A3-4F91-A4D9-19C29674BD3B}" sibTransId="{FAD0555D-0B59-439B-B1BF-2DD62DEAA410}"/>
    <dgm:cxn modelId="{A9448A37-A845-4B37-955C-0D1A1AECE94D}" srcId="{9A61CC4E-9606-408D-B518-A796C8F51DCB}" destId="{F0A7B7F6-A592-41C0-B481-B07EB353051B}" srcOrd="0" destOrd="0" parTransId="{CEAC5C7E-A666-4F8D-9512-800EBDF2541A}" sibTransId="{B20F9016-7EF9-424C-815E-93658B8D5AC3}"/>
    <dgm:cxn modelId="{8FBCD9DD-139F-4D36-82EE-550DF903A97C}" type="presOf" srcId="{865D5DAD-467D-4F02-9221-A92BD5FF81F9}" destId="{8AD7006B-BC6F-4FB2-A0E3-4F4598B4D0D3}" srcOrd="0" destOrd="0" presId="urn:microsoft.com/office/officeart/2005/8/layout/vList5"/>
    <dgm:cxn modelId="{6C230454-A654-4054-B48A-BBEF0FCB7C4A}" srcId="{9A61CC4E-9606-408D-B518-A796C8F51DCB}" destId="{176B152A-66F5-43B9-9ED6-0D974D39B7EC}" srcOrd="1" destOrd="0" parTransId="{C22C7F12-A4B8-458A-B84F-86EFC3079A7F}" sibTransId="{7BE5E0A1-4695-4086-ADBC-AA8391813BE7}"/>
    <dgm:cxn modelId="{AFC9ABA9-DD5E-489D-83C5-AB940255F6C2}" srcId="{176B152A-66F5-43B9-9ED6-0D974D39B7EC}" destId="{BD27A263-48DB-4FAD-8F9F-37A8C7294A68}" srcOrd="0" destOrd="0" parTransId="{E61A8818-26A4-4EEF-AF11-793B96CEED9A}" sibTransId="{8BE22D2A-057B-463E-A59F-59562D6B27BB}"/>
    <dgm:cxn modelId="{2C1BED37-A61C-42C5-BC7F-0417F708C033}" type="presOf" srcId="{AC46518F-3F70-490D-B436-7E9F83A7719C}" destId="{6DEDE00A-331B-42CF-8A82-5E09A3F9768C}" srcOrd="0" destOrd="0" presId="urn:microsoft.com/office/officeart/2005/8/layout/vList5"/>
    <dgm:cxn modelId="{09B1FAE1-E23B-4952-912C-E9DDEF635441}" srcId="{9A61CC4E-9606-408D-B518-A796C8F51DCB}" destId="{3EFE7DEB-1892-4774-A2E2-C4FB6AB227FB}" srcOrd="5" destOrd="0" parTransId="{A7377C5D-4B75-4BD5-8928-65611F608270}" sibTransId="{EF92D069-F343-422D-B799-14B82A8F8BD9}"/>
    <dgm:cxn modelId="{EA37AD9A-9787-4323-91E5-F5656197BCED}" type="presOf" srcId="{76BF208C-7555-456E-B883-6037D97652AB}" destId="{E52A28DB-6A27-46A6-A5BE-3552B97FA3D4}" srcOrd="0" destOrd="0" presId="urn:microsoft.com/office/officeart/2005/8/layout/vList5"/>
    <dgm:cxn modelId="{FF28D0F9-D40B-4326-978A-1DF251485441}" srcId="{9A61CC4E-9606-408D-B518-A796C8F51DCB}" destId="{C415E447-4AF9-4A30-B3E0-221CD1F9F1FA}" srcOrd="2" destOrd="0" parTransId="{09A3DC57-5FE8-46D1-9A25-3C4E7C3525B8}" sibTransId="{8E5DC9C9-667C-4FEE-BB19-A184771767AC}"/>
    <dgm:cxn modelId="{DB4F1570-7F2B-4853-A72D-090D743EEE4C}" srcId="{57EED416-9303-4548-B5A6-CDFA3B431C81}" destId="{AC46518F-3F70-490D-B436-7E9F83A7719C}" srcOrd="0" destOrd="0" parTransId="{4C7C0441-B7DA-4348-B466-CC55A83B1C4A}" sibTransId="{6CC5B3BB-4DB0-4688-8F43-219855D450F6}"/>
    <dgm:cxn modelId="{534ECB25-FCBA-4034-B0DB-96DAE5D11E42}" srcId="{3EFE7DEB-1892-4774-A2E2-C4FB6AB227FB}" destId="{3A1AF2A9-1A94-423F-BDDD-8830703EA684}" srcOrd="0" destOrd="0" parTransId="{5B295B1B-175D-40F6-957B-32926C404CBC}" sibTransId="{167FD940-CF49-4551-A580-C015ACD68A37}"/>
    <dgm:cxn modelId="{C9E7A45C-1DA4-4F05-A8CE-862425AE58C5}" srcId="{9A61CC4E-9606-408D-B518-A796C8F51DCB}" destId="{76BF208C-7555-456E-B883-6037D97652AB}" srcOrd="3" destOrd="0" parTransId="{D788C42F-ED34-4BA8-815C-876A8F879E4B}" sibTransId="{014DB5B6-6088-4670-A9C2-17071FB82384}"/>
    <dgm:cxn modelId="{00FE18AA-E08B-4E3A-9B74-9625369CCABE}" type="presOf" srcId="{176B152A-66F5-43B9-9ED6-0D974D39B7EC}" destId="{6AE63B18-1D47-4B36-8A8D-854F74FBFA45}" srcOrd="0" destOrd="0" presId="urn:microsoft.com/office/officeart/2005/8/layout/vList5"/>
    <dgm:cxn modelId="{05D9E0C4-CC6D-4A18-9F27-7B62B48D02E5}" type="presOf" srcId="{9A61CC4E-9606-408D-B518-A796C8F51DCB}" destId="{915E7F0B-9703-4431-A804-C4E189704B9C}" srcOrd="0" destOrd="0" presId="urn:microsoft.com/office/officeart/2005/8/layout/vList5"/>
    <dgm:cxn modelId="{6AE5DC54-56F5-4A5B-AA28-589E4266CCB9}" type="presOf" srcId="{3A1AF2A9-1A94-423F-BDDD-8830703EA684}" destId="{2562B043-31CD-4CB8-8364-414ACB9F0C01}" srcOrd="0" destOrd="0" presId="urn:microsoft.com/office/officeart/2005/8/layout/vList5"/>
    <dgm:cxn modelId="{77C2E52B-1A40-4BF0-9D11-2F9B147C8EDD}" type="presOf" srcId="{3EFE7DEB-1892-4774-A2E2-C4FB6AB227FB}" destId="{62E9341C-4DF9-4B10-B48A-6ED438B57CAD}" srcOrd="0" destOrd="0" presId="urn:microsoft.com/office/officeart/2005/8/layout/vList5"/>
    <dgm:cxn modelId="{B2372A28-F86B-4ACF-8924-3B416BFC125C}" type="presOf" srcId="{C415E447-4AF9-4A30-B3E0-221CD1F9F1FA}" destId="{85CC8CD3-AED1-4465-8730-0B59D324914B}" srcOrd="0" destOrd="0" presId="urn:microsoft.com/office/officeart/2005/8/layout/vList5"/>
    <dgm:cxn modelId="{82DFAFEA-1CB8-4C25-A627-C5B16A75024A}" srcId="{9A61CC4E-9606-408D-B518-A796C8F51DCB}" destId="{57EED416-9303-4548-B5A6-CDFA3B431C81}" srcOrd="4" destOrd="0" parTransId="{7D25CBCE-D146-47C6-AE67-52437C0B7055}" sibTransId="{F7A7B933-381F-4C3F-B8B4-250BB269E926}"/>
    <dgm:cxn modelId="{175CD81E-455A-4674-8A30-08334C1AD1AE}" type="presOf" srcId="{E56EA6FB-FFCB-4BE3-98CF-F5555359D77F}" destId="{AD612593-6656-4531-84BD-8BFB55A00C67}" srcOrd="0" destOrd="0" presId="urn:microsoft.com/office/officeart/2005/8/layout/vList5"/>
    <dgm:cxn modelId="{BC7936FC-F359-494A-957F-77018A6C7451}" type="presOf" srcId="{F0A7B7F6-A592-41C0-B481-B07EB353051B}" destId="{7B69FE12-1DFF-4C3F-81C0-01150C725904}" srcOrd="0" destOrd="0" presId="urn:microsoft.com/office/officeart/2005/8/layout/vList5"/>
    <dgm:cxn modelId="{C169A96C-E47B-480B-A41D-CB3783EC36F0}" type="presOf" srcId="{BD27A263-48DB-4FAD-8F9F-37A8C7294A68}" destId="{79956B4F-14E3-484C-8A3B-97B83771A573}" srcOrd="0" destOrd="0" presId="urn:microsoft.com/office/officeart/2005/8/layout/vList5"/>
    <dgm:cxn modelId="{28CA6255-9C03-41C0-8C6D-F5F515E58BB5}" type="presParOf" srcId="{915E7F0B-9703-4431-A804-C4E189704B9C}" destId="{F962F455-5326-4AE3-909E-5AFAA5D012EC}" srcOrd="0" destOrd="0" presId="urn:microsoft.com/office/officeart/2005/8/layout/vList5"/>
    <dgm:cxn modelId="{6FFF88F3-C536-4EC7-AC13-C9A9A84D7C63}" type="presParOf" srcId="{F962F455-5326-4AE3-909E-5AFAA5D012EC}" destId="{7B69FE12-1DFF-4C3F-81C0-01150C725904}" srcOrd="0" destOrd="0" presId="urn:microsoft.com/office/officeart/2005/8/layout/vList5"/>
    <dgm:cxn modelId="{C5752E6F-3128-47B8-9859-8E1646EB0ADC}" type="presParOf" srcId="{F962F455-5326-4AE3-909E-5AFAA5D012EC}" destId="{AD612593-6656-4531-84BD-8BFB55A00C67}" srcOrd="1" destOrd="0" presId="urn:microsoft.com/office/officeart/2005/8/layout/vList5"/>
    <dgm:cxn modelId="{429C8E9C-74CA-4959-97B5-BE51C879B32D}" type="presParOf" srcId="{915E7F0B-9703-4431-A804-C4E189704B9C}" destId="{0F7DCE13-A498-4ACD-8727-D91346986128}" srcOrd="1" destOrd="0" presId="urn:microsoft.com/office/officeart/2005/8/layout/vList5"/>
    <dgm:cxn modelId="{1252C4B0-366B-4B49-A1B2-E1681D86B17A}" type="presParOf" srcId="{915E7F0B-9703-4431-A804-C4E189704B9C}" destId="{D2BA4F50-0170-480B-9B81-3988D0D24DBB}" srcOrd="2" destOrd="0" presId="urn:microsoft.com/office/officeart/2005/8/layout/vList5"/>
    <dgm:cxn modelId="{A9408376-1374-4F6D-8E18-A71F91247F4C}" type="presParOf" srcId="{D2BA4F50-0170-480B-9B81-3988D0D24DBB}" destId="{6AE63B18-1D47-4B36-8A8D-854F74FBFA45}" srcOrd="0" destOrd="0" presId="urn:microsoft.com/office/officeart/2005/8/layout/vList5"/>
    <dgm:cxn modelId="{81B7EFC9-C12C-44D5-81BF-D126BFF665F1}" type="presParOf" srcId="{D2BA4F50-0170-480B-9B81-3988D0D24DBB}" destId="{79956B4F-14E3-484C-8A3B-97B83771A573}" srcOrd="1" destOrd="0" presId="urn:microsoft.com/office/officeart/2005/8/layout/vList5"/>
    <dgm:cxn modelId="{9D620319-04A3-435D-A317-C185FDADE641}" type="presParOf" srcId="{915E7F0B-9703-4431-A804-C4E189704B9C}" destId="{C8677A88-14A1-49C1-BCD5-161FBE1C360B}" srcOrd="3" destOrd="0" presId="urn:microsoft.com/office/officeart/2005/8/layout/vList5"/>
    <dgm:cxn modelId="{636CBC0D-9D32-46F4-B1B7-A91CD497E980}" type="presParOf" srcId="{915E7F0B-9703-4431-A804-C4E189704B9C}" destId="{8CCCDBE2-EBDB-4E5F-8FA5-C9D5F4B320AA}" srcOrd="4" destOrd="0" presId="urn:microsoft.com/office/officeart/2005/8/layout/vList5"/>
    <dgm:cxn modelId="{683070CF-D172-4F98-9815-7BACD4B1118F}" type="presParOf" srcId="{8CCCDBE2-EBDB-4E5F-8FA5-C9D5F4B320AA}" destId="{85CC8CD3-AED1-4465-8730-0B59D324914B}" srcOrd="0" destOrd="0" presId="urn:microsoft.com/office/officeart/2005/8/layout/vList5"/>
    <dgm:cxn modelId="{EFA20416-DBA8-4FBC-BBBE-635232DD9231}" type="presParOf" srcId="{8CCCDBE2-EBDB-4E5F-8FA5-C9D5F4B320AA}" destId="{53A41E27-A709-447E-A29C-E82F0509743E}" srcOrd="1" destOrd="0" presId="urn:microsoft.com/office/officeart/2005/8/layout/vList5"/>
    <dgm:cxn modelId="{1D22B9BF-C548-4D89-9F8C-0F1A82202683}" type="presParOf" srcId="{915E7F0B-9703-4431-A804-C4E189704B9C}" destId="{BBA790AA-C950-4DFD-8C53-CAD91C135ED7}" srcOrd="5" destOrd="0" presId="urn:microsoft.com/office/officeart/2005/8/layout/vList5"/>
    <dgm:cxn modelId="{4BAD3A55-C416-4329-A452-C5CC66FF3774}" type="presParOf" srcId="{915E7F0B-9703-4431-A804-C4E189704B9C}" destId="{FB7F8323-EC90-4DFF-9CC9-25099D440A31}" srcOrd="6" destOrd="0" presId="urn:microsoft.com/office/officeart/2005/8/layout/vList5"/>
    <dgm:cxn modelId="{7EF6FFF4-1541-4A76-967E-188EB69BC77F}" type="presParOf" srcId="{FB7F8323-EC90-4DFF-9CC9-25099D440A31}" destId="{E52A28DB-6A27-46A6-A5BE-3552B97FA3D4}" srcOrd="0" destOrd="0" presId="urn:microsoft.com/office/officeart/2005/8/layout/vList5"/>
    <dgm:cxn modelId="{9E11E012-F8BA-42D8-AC77-7105C1C5AD7E}" type="presParOf" srcId="{FB7F8323-EC90-4DFF-9CC9-25099D440A31}" destId="{8AD7006B-BC6F-4FB2-A0E3-4F4598B4D0D3}" srcOrd="1" destOrd="0" presId="urn:microsoft.com/office/officeart/2005/8/layout/vList5"/>
    <dgm:cxn modelId="{A4AA0D2B-87D2-4127-A21C-3190FABEB98B}" type="presParOf" srcId="{915E7F0B-9703-4431-A804-C4E189704B9C}" destId="{D2AB3031-9B50-4F79-AA38-C0E0F7A59588}" srcOrd="7" destOrd="0" presId="urn:microsoft.com/office/officeart/2005/8/layout/vList5"/>
    <dgm:cxn modelId="{8C78F78C-72FC-46F3-A405-DECE46B00C8E}" type="presParOf" srcId="{915E7F0B-9703-4431-A804-C4E189704B9C}" destId="{60EC8DA4-2B53-4D04-8C15-DFBA7AEB9D04}" srcOrd="8" destOrd="0" presId="urn:microsoft.com/office/officeart/2005/8/layout/vList5"/>
    <dgm:cxn modelId="{503DBAB7-0F1A-46D8-854E-6D5FAB3307B3}" type="presParOf" srcId="{60EC8DA4-2B53-4D04-8C15-DFBA7AEB9D04}" destId="{3524E153-8124-42A5-AF7C-120A9AFDF7FA}" srcOrd="0" destOrd="0" presId="urn:microsoft.com/office/officeart/2005/8/layout/vList5"/>
    <dgm:cxn modelId="{D6447FF3-8ECD-4DDA-8C1B-08DA5CF17200}" type="presParOf" srcId="{60EC8DA4-2B53-4D04-8C15-DFBA7AEB9D04}" destId="{6DEDE00A-331B-42CF-8A82-5E09A3F9768C}" srcOrd="1" destOrd="0" presId="urn:microsoft.com/office/officeart/2005/8/layout/vList5"/>
    <dgm:cxn modelId="{D17964C9-F969-40AE-9757-2A4630120513}" type="presParOf" srcId="{915E7F0B-9703-4431-A804-C4E189704B9C}" destId="{A69FCFE3-E186-4008-9401-C3E8C4585F1F}" srcOrd="9" destOrd="0" presId="urn:microsoft.com/office/officeart/2005/8/layout/vList5"/>
    <dgm:cxn modelId="{A0D38984-366A-4B95-9C76-FDB5EB452999}" type="presParOf" srcId="{915E7F0B-9703-4431-A804-C4E189704B9C}" destId="{3C32B1AE-8610-4AD1-B0F8-967AD0837C24}" srcOrd="10" destOrd="0" presId="urn:microsoft.com/office/officeart/2005/8/layout/vList5"/>
    <dgm:cxn modelId="{8FA7CEFC-9DAB-4DD2-80B2-C1940026C25B}" type="presParOf" srcId="{3C32B1AE-8610-4AD1-B0F8-967AD0837C24}" destId="{62E9341C-4DF9-4B10-B48A-6ED438B57CAD}" srcOrd="0" destOrd="0" presId="urn:microsoft.com/office/officeart/2005/8/layout/vList5"/>
    <dgm:cxn modelId="{C917BE8B-97FE-4387-AB03-609495A367D8}" type="presParOf" srcId="{3C32B1AE-8610-4AD1-B0F8-967AD0837C24}" destId="{2562B043-31CD-4CB8-8364-414ACB9F0C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8530D0-17CA-40ED-BF96-5666F823189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EC9C86-C6A0-465E-BABA-182BB61F7E9C}">
      <dgm:prSet phldrT="[Текст]" custT="1"/>
      <dgm:spPr/>
      <dgm:t>
        <a:bodyPr/>
        <a:lstStyle/>
        <a:p>
          <a:r>
            <a:rPr lang="uk-UA" sz="1400" dirty="0" err="1" smtClean="0">
              <a:solidFill>
                <a:schemeClr val="tx1"/>
              </a:solidFill>
            </a:rPr>
            <a:t>Інвенція</a:t>
          </a:r>
          <a:endParaRPr lang="uk-UA" sz="1400" dirty="0">
            <a:solidFill>
              <a:schemeClr val="tx1"/>
            </a:solidFill>
          </a:endParaRPr>
        </a:p>
      </dgm:t>
    </dgm:pt>
    <dgm:pt modelId="{13BD467F-CF94-4495-A002-0408E2024691}" type="parTrans" cxnId="{DB2F0D85-C285-4597-BFEF-5C86CBC83787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EA36EBB7-E3EC-4A95-A66D-2EC785D4B2FE}" type="sibTrans" cxnId="{DB2F0D85-C285-4597-BFEF-5C86CBC83787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23C5F9C2-B1A5-439A-8970-698F8ECE3E58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Новація</a:t>
          </a:r>
          <a:endParaRPr lang="uk-UA" sz="1400" dirty="0">
            <a:solidFill>
              <a:schemeClr val="tx1"/>
            </a:solidFill>
          </a:endParaRPr>
        </a:p>
      </dgm:t>
    </dgm:pt>
    <dgm:pt modelId="{2405FCF0-3284-49B2-A133-7C26E4D1D83F}" type="parTrans" cxnId="{A7EE673F-8749-4150-9897-7C397ED53071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BABE8CF0-CFA2-429D-90C8-459AC3D31102}" type="sibTrans" cxnId="{A7EE673F-8749-4150-9897-7C397ED53071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E9830B71-55AF-4D7B-9F56-DA258242E013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Інновація</a:t>
          </a:r>
          <a:endParaRPr lang="uk-UA" sz="1400" dirty="0">
            <a:solidFill>
              <a:schemeClr val="tx1"/>
            </a:solidFill>
          </a:endParaRPr>
        </a:p>
      </dgm:t>
    </dgm:pt>
    <dgm:pt modelId="{8F984A37-2B53-40A9-BE12-4365F4AA9A30}" type="parTrans" cxnId="{335164EF-8E07-4E12-9A54-79DAAB7D2C8F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26FC35DC-5CBB-4292-A9A5-393B991C8515}" type="sibTrans" cxnId="{335164EF-8E07-4E12-9A54-79DAAB7D2C8F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2657E220-ED92-460D-998A-93500059E2D0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Дифузія</a:t>
          </a:r>
          <a:endParaRPr lang="uk-UA" sz="1400" dirty="0">
            <a:solidFill>
              <a:schemeClr val="tx1"/>
            </a:solidFill>
          </a:endParaRPr>
        </a:p>
      </dgm:t>
    </dgm:pt>
    <dgm:pt modelId="{936985EE-00DC-41EA-B4CB-701418D6ADA8}" type="parTrans" cxnId="{318E7FAE-778E-49B3-A2F3-6DC470FDFC0A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EDE0D55F-946C-43FB-8E9D-C6403642C2D9}" type="sibTrans" cxnId="{318E7FAE-778E-49B3-A2F3-6DC470FDFC0A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CBC0F236-6667-45B0-97C3-4BC6ECFB7A80}">
      <dgm:prSet phldrT="[Текст]" custT="1"/>
      <dgm:spPr/>
      <dgm:t>
        <a:bodyPr/>
        <a:lstStyle/>
        <a:p>
          <a:r>
            <a:rPr lang="uk-UA" sz="1400" dirty="0" err="1" smtClean="0">
              <a:solidFill>
                <a:schemeClr val="tx1"/>
              </a:solidFill>
            </a:rPr>
            <a:t>Рутинізація</a:t>
          </a:r>
          <a:endParaRPr lang="uk-UA" sz="1400" dirty="0">
            <a:solidFill>
              <a:schemeClr val="tx1"/>
            </a:solidFill>
          </a:endParaRPr>
        </a:p>
      </dgm:t>
    </dgm:pt>
    <dgm:pt modelId="{166C0AA3-D796-4EFA-A4B4-873F41A5563D}" type="parTrans" cxnId="{2C416F79-29DD-4DD9-935B-28D5F093D665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AE53BE77-5AC3-4E65-BE32-FCFB8869A7CB}" type="sibTrans" cxnId="{2C416F79-29DD-4DD9-935B-28D5F093D665}">
      <dgm:prSet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3C0F2520-40A1-488E-9298-B226B2EDC9B6}" type="pres">
      <dgm:prSet presAssocID="{6F8530D0-17CA-40ED-BF96-5666F82318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6D3DED1-1827-4EEC-804A-5A62347E0932}" type="pres">
      <dgm:prSet presAssocID="{6F8530D0-17CA-40ED-BF96-5666F8231891}" presName="cycle" presStyleCnt="0"/>
      <dgm:spPr/>
    </dgm:pt>
    <dgm:pt modelId="{91E18232-C280-47D4-83E7-DB593AF53BE4}" type="pres">
      <dgm:prSet presAssocID="{7DEC9C86-C6A0-465E-BABA-182BB61F7E9C}" presName="nodeFirstNode" presStyleLbl="node1" presStyleIdx="0" presStyleCnt="5" custScaleX="13987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09DDFE-0951-4062-B144-DA15B5346262}" type="pres">
      <dgm:prSet presAssocID="{EA36EBB7-E3EC-4A95-A66D-2EC785D4B2FE}" presName="sibTransFirstNode" presStyleLbl="bgShp" presStyleIdx="0" presStyleCnt="1"/>
      <dgm:spPr/>
      <dgm:t>
        <a:bodyPr/>
        <a:lstStyle/>
        <a:p>
          <a:endParaRPr lang="uk-UA"/>
        </a:p>
      </dgm:t>
    </dgm:pt>
    <dgm:pt modelId="{05670706-57DE-491E-9B19-1B36DCAE8105}" type="pres">
      <dgm:prSet presAssocID="{23C5F9C2-B1A5-439A-8970-698F8ECE3E58}" presName="nodeFollowingNodes" presStyleLbl="node1" presStyleIdx="1" presStyleCnt="5" custScaleX="139879" custRadScaleRad="136039" custRadScaleInc="81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3CE607-3AF7-40AA-916E-9FD7D3084F92}" type="pres">
      <dgm:prSet presAssocID="{E9830B71-55AF-4D7B-9F56-DA258242E013}" presName="nodeFollowingNodes" presStyleLbl="node1" presStyleIdx="2" presStyleCnt="5" custScaleX="139879" custRadScaleRad="138389" custRadScaleInc="-303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8339A3-917A-4CC5-A25F-BDDEB0FDDC98}" type="pres">
      <dgm:prSet presAssocID="{2657E220-ED92-460D-998A-93500059E2D0}" presName="nodeFollowingNodes" presStyleLbl="node1" presStyleIdx="3" presStyleCnt="5" custScaleX="139879" custRadScaleRad="138352" custRadScaleInc="302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82F9DF-BBC7-411E-B9DC-B2F3FB891513}" type="pres">
      <dgm:prSet presAssocID="{CBC0F236-6667-45B0-97C3-4BC6ECFB7A80}" presName="nodeFollowingNodes" presStyleLbl="node1" presStyleIdx="4" presStyleCnt="5" custScaleX="139879" custRadScaleRad="151683" custRadScaleInc="-1040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35164EF-8E07-4E12-9A54-79DAAB7D2C8F}" srcId="{6F8530D0-17CA-40ED-BF96-5666F8231891}" destId="{E9830B71-55AF-4D7B-9F56-DA258242E013}" srcOrd="2" destOrd="0" parTransId="{8F984A37-2B53-40A9-BE12-4365F4AA9A30}" sibTransId="{26FC35DC-5CBB-4292-A9A5-393B991C8515}"/>
    <dgm:cxn modelId="{7F623B09-9009-4006-88D9-E4A24D3BD3D4}" type="presOf" srcId="{6F8530D0-17CA-40ED-BF96-5666F8231891}" destId="{3C0F2520-40A1-488E-9298-B226B2EDC9B6}" srcOrd="0" destOrd="0" presId="urn:microsoft.com/office/officeart/2005/8/layout/cycle3"/>
    <dgm:cxn modelId="{30D04346-F709-4BAF-8D2E-54193D4C0B17}" type="presOf" srcId="{CBC0F236-6667-45B0-97C3-4BC6ECFB7A80}" destId="{1982F9DF-BBC7-411E-B9DC-B2F3FB891513}" srcOrd="0" destOrd="0" presId="urn:microsoft.com/office/officeart/2005/8/layout/cycle3"/>
    <dgm:cxn modelId="{318E7FAE-778E-49B3-A2F3-6DC470FDFC0A}" srcId="{6F8530D0-17CA-40ED-BF96-5666F8231891}" destId="{2657E220-ED92-460D-998A-93500059E2D0}" srcOrd="3" destOrd="0" parTransId="{936985EE-00DC-41EA-B4CB-701418D6ADA8}" sibTransId="{EDE0D55F-946C-43FB-8E9D-C6403642C2D9}"/>
    <dgm:cxn modelId="{2C416F79-29DD-4DD9-935B-28D5F093D665}" srcId="{6F8530D0-17CA-40ED-BF96-5666F8231891}" destId="{CBC0F236-6667-45B0-97C3-4BC6ECFB7A80}" srcOrd="4" destOrd="0" parTransId="{166C0AA3-D796-4EFA-A4B4-873F41A5563D}" sibTransId="{AE53BE77-5AC3-4E65-BE32-FCFB8869A7CB}"/>
    <dgm:cxn modelId="{07F1CE9C-9A2E-40BF-80DA-E964627DDA6D}" type="presOf" srcId="{EA36EBB7-E3EC-4A95-A66D-2EC785D4B2FE}" destId="{D109DDFE-0951-4062-B144-DA15B5346262}" srcOrd="0" destOrd="0" presId="urn:microsoft.com/office/officeart/2005/8/layout/cycle3"/>
    <dgm:cxn modelId="{B2CB8360-5483-4177-96E7-808674827AB6}" type="presOf" srcId="{7DEC9C86-C6A0-465E-BABA-182BB61F7E9C}" destId="{91E18232-C280-47D4-83E7-DB593AF53BE4}" srcOrd="0" destOrd="0" presId="urn:microsoft.com/office/officeart/2005/8/layout/cycle3"/>
    <dgm:cxn modelId="{A7EE673F-8749-4150-9897-7C397ED53071}" srcId="{6F8530D0-17CA-40ED-BF96-5666F8231891}" destId="{23C5F9C2-B1A5-439A-8970-698F8ECE3E58}" srcOrd="1" destOrd="0" parTransId="{2405FCF0-3284-49B2-A133-7C26E4D1D83F}" sibTransId="{BABE8CF0-CFA2-429D-90C8-459AC3D31102}"/>
    <dgm:cxn modelId="{09D03F22-7F14-40BE-8B26-8C4CBF1A6B86}" type="presOf" srcId="{2657E220-ED92-460D-998A-93500059E2D0}" destId="{C58339A3-917A-4CC5-A25F-BDDEB0FDDC98}" srcOrd="0" destOrd="0" presId="urn:microsoft.com/office/officeart/2005/8/layout/cycle3"/>
    <dgm:cxn modelId="{476CD460-4383-492B-9D10-00E06CA70939}" type="presOf" srcId="{E9830B71-55AF-4D7B-9F56-DA258242E013}" destId="{C33CE607-3AF7-40AA-916E-9FD7D3084F92}" srcOrd="0" destOrd="0" presId="urn:microsoft.com/office/officeart/2005/8/layout/cycle3"/>
    <dgm:cxn modelId="{55F2F797-0749-4AC5-ABF0-E3A36A269408}" type="presOf" srcId="{23C5F9C2-B1A5-439A-8970-698F8ECE3E58}" destId="{05670706-57DE-491E-9B19-1B36DCAE8105}" srcOrd="0" destOrd="0" presId="urn:microsoft.com/office/officeart/2005/8/layout/cycle3"/>
    <dgm:cxn modelId="{DB2F0D85-C285-4597-BFEF-5C86CBC83787}" srcId="{6F8530D0-17CA-40ED-BF96-5666F8231891}" destId="{7DEC9C86-C6A0-465E-BABA-182BB61F7E9C}" srcOrd="0" destOrd="0" parTransId="{13BD467F-CF94-4495-A002-0408E2024691}" sibTransId="{EA36EBB7-E3EC-4A95-A66D-2EC785D4B2FE}"/>
    <dgm:cxn modelId="{3CE3D478-29FC-443C-9C82-1F96657EC0FC}" type="presParOf" srcId="{3C0F2520-40A1-488E-9298-B226B2EDC9B6}" destId="{B6D3DED1-1827-4EEC-804A-5A62347E0932}" srcOrd="0" destOrd="0" presId="urn:microsoft.com/office/officeart/2005/8/layout/cycle3"/>
    <dgm:cxn modelId="{96EF265C-D83C-4E74-BE23-72935FADEE9E}" type="presParOf" srcId="{B6D3DED1-1827-4EEC-804A-5A62347E0932}" destId="{91E18232-C280-47D4-83E7-DB593AF53BE4}" srcOrd="0" destOrd="0" presId="urn:microsoft.com/office/officeart/2005/8/layout/cycle3"/>
    <dgm:cxn modelId="{2910D821-CD54-4C4D-97E2-4FB5F77CA1FC}" type="presParOf" srcId="{B6D3DED1-1827-4EEC-804A-5A62347E0932}" destId="{D109DDFE-0951-4062-B144-DA15B5346262}" srcOrd="1" destOrd="0" presId="urn:microsoft.com/office/officeart/2005/8/layout/cycle3"/>
    <dgm:cxn modelId="{F9008D98-9D2B-4F1A-8FC5-0EAF64F67227}" type="presParOf" srcId="{B6D3DED1-1827-4EEC-804A-5A62347E0932}" destId="{05670706-57DE-491E-9B19-1B36DCAE8105}" srcOrd="2" destOrd="0" presId="urn:microsoft.com/office/officeart/2005/8/layout/cycle3"/>
    <dgm:cxn modelId="{EB878268-CCF3-4B7F-B275-0AD4D3FED0F5}" type="presParOf" srcId="{B6D3DED1-1827-4EEC-804A-5A62347E0932}" destId="{C33CE607-3AF7-40AA-916E-9FD7D3084F92}" srcOrd="3" destOrd="0" presId="urn:microsoft.com/office/officeart/2005/8/layout/cycle3"/>
    <dgm:cxn modelId="{0F2A02E3-62E8-4509-A19C-D1020A31FB87}" type="presParOf" srcId="{B6D3DED1-1827-4EEC-804A-5A62347E0932}" destId="{C58339A3-917A-4CC5-A25F-BDDEB0FDDC98}" srcOrd="4" destOrd="0" presId="urn:microsoft.com/office/officeart/2005/8/layout/cycle3"/>
    <dgm:cxn modelId="{7EB44101-A53D-41F6-AE06-D47800EA7EFD}" type="presParOf" srcId="{B6D3DED1-1827-4EEC-804A-5A62347E0932}" destId="{1982F9DF-BBC7-411E-B9DC-B2F3FB89151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94B1DF-B97E-46CF-B7D2-E33F0B300D5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3F52253-D8F3-493F-ABA6-BCBCA3DAB3C7}">
      <dgm:prSet phldrT="[Текст]" custT="1"/>
      <dgm:spPr/>
      <dgm:t>
        <a:bodyPr/>
        <a:lstStyle/>
        <a:p>
          <a:r>
            <a:rPr lang="uk-UA" sz="1600" i="1" dirty="0" smtClean="0"/>
            <a:t>Учасники інноваційної діяльності</a:t>
          </a:r>
          <a:endParaRPr lang="uk-UA" sz="1600" i="1" dirty="0"/>
        </a:p>
      </dgm:t>
    </dgm:pt>
    <dgm:pt modelId="{FB63DF9A-8A92-4A98-9A47-4A180E04995E}" type="parTrans" cxnId="{3DDA0AA1-AB74-4B4D-8F37-B47627841E16}">
      <dgm:prSet/>
      <dgm:spPr/>
      <dgm:t>
        <a:bodyPr/>
        <a:lstStyle/>
        <a:p>
          <a:endParaRPr lang="uk-UA"/>
        </a:p>
      </dgm:t>
    </dgm:pt>
    <dgm:pt modelId="{5BE71CCA-9217-4F59-BDD0-8DFADBDE0D71}" type="sibTrans" cxnId="{3DDA0AA1-AB74-4B4D-8F37-B47627841E16}">
      <dgm:prSet/>
      <dgm:spPr/>
      <dgm:t>
        <a:bodyPr/>
        <a:lstStyle/>
        <a:p>
          <a:endParaRPr lang="uk-UA"/>
        </a:p>
      </dgm:t>
    </dgm:pt>
    <dgm:pt modelId="{37E7F765-4E30-4BD8-B313-387A94FDEC2F}">
      <dgm:prSet phldrT="[Текст]" custT="1"/>
      <dgm:spPr/>
      <dgm:t>
        <a:bodyPr/>
        <a:lstStyle/>
        <a:p>
          <a:pPr algn="just"/>
          <a:r>
            <a:rPr lang="ru-RU" sz="1400" dirty="0" err="1" smtClean="0"/>
            <a:t>Суб’єкти</a:t>
          </a:r>
          <a:r>
            <a:rPr lang="ru-RU" sz="1400" dirty="0" smtClean="0"/>
            <a:t>, </a:t>
          </a:r>
          <a:r>
            <a:rPr lang="ru-RU" sz="1400" dirty="0" err="1" smtClean="0"/>
            <a:t>що</a:t>
          </a:r>
          <a:r>
            <a:rPr lang="ru-RU" sz="1400" dirty="0" smtClean="0"/>
            <a:t> </a:t>
          </a:r>
          <a:r>
            <a:rPr lang="ru-RU" sz="1400" dirty="0" err="1" smtClean="0"/>
            <a:t>беруть</a:t>
          </a:r>
          <a:r>
            <a:rPr lang="ru-RU" sz="1400" dirty="0" smtClean="0"/>
            <a:t> участь в </a:t>
          </a:r>
          <a:r>
            <a:rPr lang="ru-RU" sz="1400" dirty="0" err="1" smtClean="0"/>
            <a:t>процесі</a:t>
          </a:r>
          <a:r>
            <a:rPr lang="ru-RU" sz="1400" dirty="0" smtClean="0"/>
            <a:t> </a:t>
          </a:r>
          <a:r>
            <a:rPr lang="ru-RU" sz="1400" dirty="0" err="1" smtClean="0"/>
            <a:t>створення</a:t>
          </a:r>
          <a:r>
            <a:rPr lang="ru-RU" sz="1400" dirty="0" smtClean="0"/>
            <a:t> нового продукту</a:t>
          </a:r>
          <a:endParaRPr lang="uk-UA" sz="1400" dirty="0"/>
        </a:p>
      </dgm:t>
    </dgm:pt>
    <dgm:pt modelId="{AA197813-0F6B-411A-976A-DE1471C32459}" type="parTrans" cxnId="{1C15ABC8-3B1D-4969-A13B-AA1D777F9DA4}">
      <dgm:prSet/>
      <dgm:spPr/>
      <dgm:t>
        <a:bodyPr/>
        <a:lstStyle/>
        <a:p>
          <a:endParaRPr lang="uk-UA"/>
        </a:p>
      </dgm:t>
    </dgm:pt>
    <dgm:pt modelId="{8AD4487C-B8AB-4313-8B81-5547D474A95D}" type="sibTrans" cxnId="{1C15ABC8-3B1D-4969-A13B-AA1D777F9DA4}">
      <dgm:prSet/>
      <dgm:spPr/>
      <dgm:t>
        <a:bodyPr/>
        <a:lstStyle/>
        <a:p>
          <a:endParaRPr lang="uk-UA"/>
        </a:p>
      </dgm:t>
    </dgm:pt>
    <dgm:pt modelId="{D706B34B-155B-4279-92AC-4E316B398A2A}">
      <dgm:prSet phldrT="[Текст]" custT="1"/>
      <dgm:spPr/>
      <dgm:t>
        <a:bodyPr/>
        <a:lstStyle/>
        <a:p>
          <a:pPr algn="just"/>
          <a:r>
            <a:rPr lang="ru-RU" sz="1400" dirty="0" err="1" smtClean="0"/>
            <a:t>Суб’єкти</a:t>
          </a:r>
          <a:r>
            <a:rPr lang="ru-RU" sz="1400" dirty="0" smtClean="0"/>
            <a:t>, </a:t>
          </a:r>
          <a:r>
            <a:rPr lang="ru-RU" sz="1400" dirty="0" err="1" smtClean="0"/>
            <a:t>що</a:t>
          </a:r>
          <a:r>
            <a:rPr lang="ru-RU" sz="1400" dirty="0" smtClean="0"/>
            <a:t> </a:t>
          </a:r>
          <a:r>
            <a:rPr lang="ru-RU" sz="1400" dirty="0" err="1" smtClean="0"/>
            <a:t>беруть</a:t>
          </a:r>
          <a:r>
            <a:rPr lang="ru-RU" sz="1400" dirty="0" smtClean="0"/>
            <a:t> участь в </a:t>
          </a:r>
          <a:r>
            <a:rPr lang="ru-RU" sz="1400" dirty="0" err="1" smtClean="0"/>
            <a:t>процесі</a:t>
          </a:r>
          <a:r>
            <a:rPr lang="ru-RU" sz="1400" dirty="0" smtClean="0"/>
            <a:t> </a:t>
          </a:r>
          <a:r>
            <a:rPr lang="ru-RU" sz="1400" dirty="0" err="1" smtClean="0"/>
            <a:t>впровадження</a:t>
          </a:r>
          <a:r>
            <a:rPr lang="ru-RU" sz="1400" dirty="0" smtClean="0"/>
            <a:t> нового продукту у </a:t>
          </a:r>
          <a:r>
            <a:rPr lang="ru-RU" sz="1400" dirty="0" err="1" smtClean="0"/>
            <a:t>виробництво</a:t>
          </a:r>
          <a:endParaRPr lang="uk-UA" sz="1400" dirty="0"/>
        </a:p>
      </dgm:t>
    </dgm:pt>
    <dgm:pt modelId="{3B1ABBC4-402E-4958-89B8-349C99470141}" type="parTrans" cxnId="{D9FC5645-1452-44AC-B501-49AC4AACFA2F}">
      <dgm:prSet/>
      <dgm:spPr/>
      <dgm:t>
        <a:bodyPr/>
        <a:lstStyle/>
        <a:p>
          <a:endParaRPr lang="uk-UA"/>
        </a:p>
      </dgm:t>
    </dgm:pt>
    <dgm:pt modelId="{7CB3DCCD-F2FE-4FB0-9E0C-E2D17C11F322}" type="sibTrans" cxnId="{D9FC5645-1452-44AC-B501-49AC4AACFA2F}">
      <dgm:prSet/>
      <dgm:spPr/>
      <dgm:t>
        <a:bodyPr/>
        <a:lstStyle/>
        <a:p>
          <a:endParaRPr lang="uk-UA"/>
        </a:p>
      </dgm:t>
    </dgm:pt>
    <dgm:pt modelId="{3782448D-8B04-428B-BB66-5D86620E0718}">
      <dgm:prSet phldrT="[Текст]" custT="1"/>
      <dgm:spPr/>
      <dgm:t>
        <a:bodyPr/>
        <a:lstStyle/>
        <a:p>
          <a:pPr algn="just"/>
          <a:r>
            <a:rPr lang="ru-RU" sz="1400" dirty="0" err="1" smtClean="0"/>
            <a:t>Суб’єкти</a:t>
          </a:r>
          <a:r>
            <a:rPr lang="ru-RU" sz="1400" dirty="0" smtClean="0"/>
            <a:t>, </a:t>
          </a:r>
          <a:r>
            <a:rPr lang="ru-RU" sz="1400" dirty="0" err="1" smtClean="0"/>
            <a:t>що</a:t>
          </a:r>
          <a:r>
            <a:rPr lang="ru-RU" sz="1400" dirty="0" smtClean="0"/>
            <a:t> </a:t>
          </a:r>
          <a:r>
            <a:rPr lang="ru-RU" sz="1400" dirty="0" err="1" smtClean="0"/>
            <a:t>беруть</a:t>
          </a:r>
          <a:r>
            <a:rPr lang="ru-RU" sz="1400" dirty="0" smtClean="0"/>
            <a:t> участь в </a:t>
          </a:r>
          <a:r>
            <a:rPr lang="ru-RU" sz="1400" dirty="0" err="1" smtClean="0"/>
            <a:t>процесі</a:t>
          </a:r>
          <a:r>
            <a:rPr lang="ru-RU" sz="1400" dirty="0" smtClean="0"/>
            <a:t> </a:t>
          </a:r>
          <a:r>
            <a:rPr lang="ru-RU" sz="1400" dirty="0" err="1" smtClean="0"/>
            <a:t>реалізації</a:t>
          </a:r>
          <a:r>
            <a:rPr lang="ru-RU" sz="1400" dirty="0" smtClean="0"/>
            <a:t> нового продукту</a:t>
          </a:r>
          <a:endParaRPr lang="uk-UA" sz="1400" dirty="0"/>
        </a:p>
      </dgm:t>
    </dgm:pt>
    <dgm:pt modelId="{0AA1865A-03BF-4662-AFE0-0CA53025BB2D}" type="parTrans" cxnId="{7182AEFB-07EA-49A3-8991-AC6E02814049}">
      <dgm:prSet/>
      <dgm:spPr/>
      <dgm:t>
        <a:bodyPr/>
        <a:lstStyle/>
        <a:p>
          <a:endParaRPr lang="uk-UA"/>
        </a:p>
      </dgm:t>
    </dgm:pt>
    <dgm:pt modelId="{051E5E47-155E-4C87-A958-03F1A42213E3}" type="sibTrans" cxnId="{7182AEFB-07EA-49A3-8991-AC6E02814049}">
      <dgm:prSet/>
      <dgm:spPr/>
      <dgm:t>
        <a:bodyPr/>
        <a:lstStyle/>
        <a:p>
          <a:endParaRPr lang="uk-UA"/>
        </a:p>
      </dgm:t>
    </dgm:pt>
    <dgm:pt modelId="{098EF698-EAAF-435F-9BD6-072E11A8676F}">
      <dgm:prSet phldrT="[Текст]" custT="1"/>
      <dgm:spPr/>
      <dgm:t>
        <a:bodyPr/>
        <a:lstStyle/>
        <a:p>
          <a:pPr algn="just"/>
          <a:r>
            <a:rPr lang="uk-UA" sz="1400" dirty="0" smtClean="0"/>
            <a:t>Суб’єкти, що стимулюють інноваційну діяльність</a:t>
          </a:r>
          <a:endParaRPr lang="uk-UA" sz="1400" dirty="0"/>
        </a:p>
      </dgm:t>
    </dgm:pt>
    <dgm:pt modelId="{C5043F11-EE37-4051-A02E-AEB9310CDF7D}" type="parTrans" cxnId="{FCFE3CEC-A37A-448A-9C55-30FCA27DBE00}">
      <dgm:prSet/>
      <dgm:spPr/>
      <dgm:t>
        <a:bodyPr/>
        <a:lstStyle/>
        <a:p>
          <a:endParaRPr lang="uk-UA"/>
        </a:p>
      </dgm:t>
    </dgm:pt>
    <dgm:pt modelId="{281AD0FB-CDBF-4F9C-9179-FBADBC25919A}" type="sibTrans" cxnId="{FCFE3CEC-A37A-448A-9C55-30FCA27DBE00}">
      <dgm:prSet/>
      <dgm:spPr/>
      <dgm:t>
        <a:bodyPr/>
        <a:lstStyle/>
        <a:p>
          <a:endParaRPr lang="uk-UA"/>
        </a:p>
      </dgm:t>
    </dgm:pt>
    <dgm:pt modelId="{AB5EC749-BBE3-4DA6-B5A0-FC6C5A06305C}">
      <dgm:prSet phldrT="[Текст]" custT="1"/>
      <dgm:spPr/>
      <dgm:t>
        <a:bodyPr/>
        <a:lstStyle/>
        <a:p>
          <a:pPr algn="just"/>
          <a:r>
            <a:rPr lang="uk-UA" sz="1400" dirty="0" smtClean="0"/>
            <a:t>Суб’єкти, що регулюють інноваційну діяльність</a:t>
          </a:r>
          <a:endParaRPr lang="uk-UA" sz="1400" dirty="0"/>
        </a:p>
      </dgm:t>
    </dgm:pt>
    <dgm:pt modelId="{884326E1-561C-4C35-ABA8-18D4875CA141}" type="parTrans" cxnId="{B6DF12A1-02CC-457F-9FB4-6C0DB6ECE21F}">
      <dgm:prSet/>
      <dgm:spPr/>
      <dgm:t>
        <a:bodyPr/>
        <a:lstStyle/>
        <a:p>
          <a:endParaRPr lang="uk-UA"/>
        </a:p>
      </dgm:t>
    </dgm:pt>
    <dgm:pt modelId="{8890FDCA-88B6-4B43-B066-9FABAA13CD49}" type="sibTrans" cxnId="{B6DF12A1-02CC-457F-9FB4-6C0DB6ECE21F}">
      <dgm:prSet/>
      <dgm:spPr/>
      <dgm:t>
        <a:bodyPr/>
        <a:lstStyle/>
        <a:p>
          <a:endParaRPr lang="uk-UA"/>
        </a:p>
      </dgm:t>
    </dgm:pt>
    <dgm:pt modelId="{3FAFCD86-9AE4-40B5-901D-8970E4EDDCFA}">
      <dgm:prSet phldrT="[Текст]" custT="1"/>
      <dgm:spPr/>
      <dgm:t>
        <a:bodyPr/>
        <a:lstStyle/>
        <a:p>
          <a:pPr algn="just"/>
          <a:r>
            <a:rPr lang="uk-UA" sz="1400" dirty="0" smtClean="0"/>
            <a:t>Суб’єкти, що забезпечують інноваційну діяльність</a:t>
          </a:r>
          <a:endParaRPr lang="uk-UA" sz="1400" dirty="0"/>
        </a:p>
      </dgm:t>
    </dgm:pt>
    <dgm:pt modelId="{371F6A51-9CEE-46DD-AD77-0743137BA4D2}" type="parTrans" cxnId="{02A0908A-893F-45FB-823B-DC49E49D801A}">
      <dgm:prSet/>
      <dgm:spPr/>
      <dgm:t>
        <a:bodyPr/>
        <a:lstStyle/>
        <a:p>
          <a:endParaRPr lang="uk-UA"/>
        </a:p>
      </dgm:t>
    </dgm:pt>
    <dgm:pt modelId="{E3622F3E-32EC-42FF-B3C4-ACD55916A6F2}" type="sibTrans" cxnId="{02A0908A-893F-45FB-823B-DC49E49D801A}">
      <dgm:prSet/>
      <dgm:spPr/>
      <dgm:t>
        <a:bodyPr/>
        <a:lstStyle/>
        <a:p>
          <a:endParaRPr lang="uk-UA"/>
        </a:p>
      </dgm:t>
    </dgm:pt>
    <dgm:pt modelId="{1657C508-3DC1-4158-959B-08243F38012F}">
      <dgm:prSet phldrT="[Текст]" custT="1"/>
      <dgm:spPr/>
      <dgm:t>
        <a:bodyPr/>
        <a:lstStyle/>
        <a:p>
          <a:pPr algn="just"/>
          <a:r>
            <a:rPr lang="ru-RU" sz="1400" dirty="0" err="1" smtClean="0"/>
            <a:t>Суб’єкти</a:t>
          </a:r>
          <a:r>
            <a:rPr lang="ru-RU" sz="1400" dirty="0" smtClean="0"/>
            <a:t>, </a:t>
          </a:r>
          <a:r>
            <a:rPr lang="ru-RU" sz="1400" dirty="0" err="1" smtClean="0"/>
            <a:t>що</a:t>
          </a:r>
          <a:r>
            <a:rPr lang="ru-RU" sz="1400" dirty="0" smtClean="0"/>
            <a:t> </a:t>
          </a:r>
          <a:r>
            <a:rPr lang="ru-RU" sz="1400" dirty="0" err="1" smtClean="0"/>
            <a:t>беруть</a:t>
          </a:r>
          <a:r>
            <a:rPr lang="ru-RU" sz="1400" dirty="0" smtClean="0"/>
            <a:t> участь в </a:t>
          </a:r>
          <a:r>
            <a:rPr lang="ru-RU" sz="1400" dirty="0" err="1" smtClean="0"/>
            <a:t>процесі</a:t>
          </a:r>
          <a:r>
            <a:rPr lang="ru-RU" sz="1400" dirty="0" smtClean="0"/>
            <a:t> </a:t>
          </a:r>
          <a:r>
            <a:rPr lang="ru-RU" sz="1400" dirty="0" err="1" smtClean="0"/>
            <a:t>споживання</a:t>
          </a:r>
          <a:r>
            <a:rPr lang="ru-RU" sz="1400" dirty="0" smtClean="0"/>
            <a:t> </a:t>
          </a:r>
          <a:r>
            <a:rPr lang="ru-RU" sz="1400" dirty="0" err="1" smtClean="0"/>
            <a:t>інновацій</a:t>
          </a:r>
          <a:r>
            <a:rPr lang="ru-RU" sz="1400" dirty="0" smtClean="0"/>
            <a:t> </a:t>
          </a:r>
          <a:endParaRPr lang="uk-UA" sz="1400" dirty="0"/>
        </a:p>
      </dgm:t>
    </dgm:pt>
    <dgm:pt modelId="{D66CBBF1-2EB3-49AA-A967-C7F7125DD410}" type="parTrans" cxnId="{BDFCA7A7-4ABD-4857-A837-2F87092A038D}">
      <dgm:prSet/>
      <dgm:spPr/>
      <dgm:t>
        <a:bodyPr/>
        <a:lstStyle/>
        <a:p>
          <a:endParaRPr lang="uk-UA"/>
        </a:p>
      </dgm:t>
    </dgm:pt>
    <dgm:pt modelId="{DF27E0B9-0720-4EE8-BFA6-7FBC0B332234}" type="sibTrans" cxnId="{BDFCA7A7-4ABD-4857-A837-2F87092A038D}">
      <dgm:prSet/>
      <dgm:spPr/>
      <dgm:t>
        <a:bodyPr/>
        <a:lstStyle/>
        <a:p>
          <a:endParaRPr lang="uk-UA"/>
        </a:p>
      </dgm:t>
    </dgm:pt>
    <dgm:pt modelId="{B3097FCF-0903-4DAA-864F-19B1705678C5}" type="pres">
      <dgm:prSet presAssocID="{A594B1DF-B97E-46CF-B7D2-E33F0B300D5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CEFDB863-6E14-417B-9F7F-61710714C879}" type="pres">
      <dgm:prSet presAssocID="{63F52253-D8F3-493F-ABA6-BCBCA3DAB3C7}" presName="root" presStyleCnt="0">
        <dgm:presLayoutVars>
          <dgm:chMax/>
          <dgm:chPref/>
        </dgm:presLayoutVars>
      </dgm:prSet>
      <dgm:spPr/>
    </dgm:pt>
    <dgm:pt modelId="{433F151E-9EF7-40EF-9032-0EEE1E5EA674}" type="pres">
      <dgm:prSet presAssocID="{63F52253-D8F3-493F-ABA6-BCBCA3DAB3C7}" presName="rootComposite" presStyleCnt="0">
        <dgm:presLayoutVars/>
      </dgm:prSet>
      <dgm:spPr/>
    </dgm:pt>
    <dgm:pt modelId="{BD0B7D6F-8A3B-4265-A84A-1C861CBD07E3}" type="pres">
      <dgm:prSet presAssocID="{63F52253-D8F3-493F-ABA6-BCBCA3DAB3C7}" presName="ParentAccent" presStyleLbl="alignNode1" presStyleIdx="0" presStyleCnt="1" custLinFactNeighborX="-24202"/>
      <dgm:spPr/>
    </dgm:pt>
    <dgm:pt modelId="{3128C22C-21BB-4F37-AFA0-060841FF31F2}" type="pres">
      <dgm:prSet presAssocID="{63F52253-D8F3-493F-ABA6-BCBCA3DAB3C7}" presName="ParentSmallAccent" presStyleLbl="fgAcc1" presStyleIdx="0" presStyleCnt="1" custLinFactX="-129439" custLinFactNeighborX="-200000" custLinFactNeighborY="-4833"/>
      <dgm:spPr/>
    </dgm:pt>
    <dgm:pt modelId="{E9AD5F8B-B846-4C37-B818-069F84065D9E}" type="pres">
      <dgm:prSet presAssocID="{63F52253-D8F3-493F-ABA6-BCBCA3DAB3C7}" presName="Parent" presStyleLbl="revTx" presStyleIdx="0" presStyleCnt="8" custScaleX="153594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CA1A02-A54E-43B0-BE83-790999CFF217}" type="pres">
      <dgm:prSet presAssocID="{63F52253-D8F3-493F-ABA6-BCBCA3DAB3C7}" presName="childShape" presStyleCnt="0">
        <dgm:presLayoutVars>
          <dgm:chMax val="0"/>
          <dgm:chPref val="0"/>
        </dgm:presLayoutVars>
      </dgm:prSet>
      <dgm:spPr/>
    </dgm:pt>
    <dgm:pt modelId="{0AE5052B-98EC-4EE4-A68B-160873D65BDC}" type="pres">
      <dgm:prSet presAssocID="{37E7F765-4E30-4BD8-B313-387A94FDEC2F}" presName="childComposite" presStyleCnt="0">
        <dgm:presLayoutVars>
          <dgm:chMax val="0"/>
          <dgm:chPref val="0"/>
        </dgm:presLayoutVars>
      </dgm:prSet>
      <dgm:spPr/>
    </dgm:pt>
    <dgm:pt modelId="{6EABC1D5-9751-4432-8D1B-6997C4C1D4B8}" type="pres">
      <dgm:prSet presAssocID="{37E7F765-4E30-4BD8-B313-387A94FDEC2F}" presName="ChildAccent" presStyleLbl="solidFgAcc1" presStyleIdx="0" presStyleCnt="7" custLinFactX="-100000" custLinFactNeighborX="-112647" custLinFactNeighborY="-9666"/>
      <dgm:spPr/>
    </dgm:pt>
    <dgm:pt modelId="{A039F416-A9E9-42A2-8206-511CF3F84754}" type="pres">
      <dgm:prSet presAssocID="{37E7F765-4E30-4BD8-B313-387A94FDEC2F}" presName="Child" presStyleLbl="revTx" presStyleIdx="1" presStyleCnt="8" custScaleX="150520" custLinFactNeighborX="9544" custLinFactNeighborY="-165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6F3796-623E-451E-8D96-95A26D2279EE}" type="pres">
      <dgm:prSet presAssocID="{D706B34B-155B-4279-92AC-4E316B398A2A}" presName="childComposite" presStyleCnt="0">
        <dgm:presLayoutVars>
          <dgm:chMax val="0"/>
          <dgm:chPref val="0"/>
        </dgm:presLayoutVars>
      </dgm:prSet>
      <dgm:spPr/>
    </dgm:pt>
    <dgm:pt modelId="{F03C5A41-36D4-4492-9FB6-B64198570E4E}" type="pres">
      <dgm:prSet presAssocID="{D706B34B-155B-4279-92AC-4E316B398A2A}" presName="ChildAccent" presStyleLbl="solidFgAcc1" presStyleIdx="1" presStyleCnt="7" custLinFactX="-100000" custLinFactNeighborX="-124578" custLinFactNeighborY="37422"/>
      <dgm:spPr/>
    </dgm:pt>
    <dgm:pt modelId="{B8448554-367A-41E6-99CA-B9CF9A27B6E7}" type="pres">
      <dgm:prSet presAssocID="{D706B34B-155B-4279-92AC-4E316B398A2A}" presName="Child" presStyleLbl="revTx" presStyleIdx="2" presStyleCnt="8" custScaleX="150520" custScaleY="154725" custLinFactNeighborX="8485" custLinFactNeighborY="3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5925ED-1199-4D92-AC25-1D4953CCD13A}" type="pres">
      <dgm:prSet presAssocID="{3782448D-8B04-428B-BB66-5D86620E0718}" presName="childComposite" presStyleCnt="0">
        <dgm:presLayoutVars>
          <dgm:chMax val="0"/>
          <dgm:chPref val="0"/>
        </dgm:presLayoutVars>
      </dgm:prSet>
      <dgm:spPr/>
    </dgm:pt>
    <dgm:pt modelId="{6FE5B584-392B-4185-9C05-34E70C7A7B7D}" type="pres">
      <dgm:prSet presAssocID="{3782448D-8B04-428B-BB66-5D86620E0718}" presName="ChildAccent" presStyleLbl="solidFgAcc1" presStyleIdx="2" presStyleCnt="7" custLinFactX="-100000" custLinFactNeighborX="-124578" custLinFactNeighborY="94478"/>
      <dgm:spPr/>
    </dgm:pt>
    <dgm:pt modelId="{114F7669-8977-4202-A6FE-273961AC0341}" type="pres">
      <dgm:prSet presAssocID="{3782448D-8B04-428B-BB66-5D86620E0718}" presName="Child" presStyleLbl="revTx" presStyleIdx="3" presStyleCnt="8" custScaleX="150520" custLinFactNeighborX="8485" custLinFactNeighborY="28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469F37-086B-435C-BC93-52F7F948B887}" type="pres">
      <dgm:prSet presAssocID="{AB5EC749-BBE3-4DA6-B5A0-FC6C5A06305C}" presName="childComposite" presStyleCnt="0">
        <dgm:presLayoutVars>
          <dgm:chMax val="0"/>
          <dgm:chPref val="0"/>
        </dgm:presLayoutVars>
      </dgm:prSet>
      <dgm:spPr/>
    </dgm:pt>
    <dgm:pt modelId="{F6ABE538-A4B2-4783-9BC7-C70B2A76C18A}" type="pres">
      <dgm:prSet presAssocID="{AB5EC749-BBE3-4DA6-B5A0-FC6C5A06305C}" presName="ChildAccent" presStyleLbl="solidFgAcc1" presStyleIdx="3" presStyleCnt="7" custLinFactX="-100000" custLinFactY="63283" custLinFactNeighborX="-124578" custLinFactNeighborY="100000"/>
      <dgm:spPr/>
    </dgm:pt>
    <dgm:pt modelId="{AC09C9FD-FE20-4589-BA9F-81C7312292F0}" type="pres">
      <dgm:prSet presAssocID="{AB5EC749-BBE3-4DA6-B5A0-FC6C5A06305C}" presName="Child" presStyleLbl="revTx" presStyleIdx="4" presStyleCnt="8" custScaleX="150520" custLinFactNeighborX="8485" custLinFactNeighborY="576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FE983C-88E7-46B7-B6C1-1A28CAE4BBE1}" type="pres">
      <dgm:prSet presAssocID="{098EF698-EAAF-435F-9BD6-072E11A8676F}" presName="childComposite" presStyleCnt="0">
        <dgm:presLayoutVars>
          <dgm:chMax val="0"/>
          <dgm:chPref val="0"/>
        </dgm:presLayoutVars>
      </dgm:prSet>
      <dgm:spPr/>
    </dgm:pt>
    <dgm:pt modelId="{C5C2FCD9-9A8C-43CE-B198-EEC101BBF449}" type="pres">
      <dgm:prSet presAssocID="{098EF698-EAAF-435F-9BD6-072E11A8676F}" presName="ChildAccent" presStyleLbl="solidFgAcc1" presStyleIdx="4" presStyleCnt="7" custLinFactX="-100000" custLinFactY="100000" custLinFactNeighborX="-124578" custLinFactNeighborY="157885"/>
      <dgm:spPr/>
    </dgm:pt>
    <dgm:pt modelId="{1D537019-C5E3-4F2A-8F4E-4C7840CC3DC9}" type="pres">
      <dgm:prSet presAssocID="{098EF698-EAAF-435F-9BD6-072E11A8676F}" presName="Child" presStyleLbl="revTx" presStyleIdx="5" presStyleCnt="8" custScaleX="150520" custLinFactNeighborX="8485" custLinFactNeighborY="98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982E15-E2C8-4D46-93F2-A09235D29BFD}" type="pres">
      <dgm:prSet presAssocID="{1657C508-3DC1-4158-959B-08243F38012F}" presName="childComposite" presStyleCnt="0">
        <dgm:presLayoutVars>
          <dgm:chMax val="0"/>
          <dgm:chPref val="0"/>
        </dgm:presLayoutVars>
      </dgm:prSet>
      <dgm:spPr/>
    </dgm:pt>
    <dgm:pt modelId="{8AF62EAD-20F3-45C4-85D3-3CB7D45B1C50}" type="pres">
      <dgm:prSet presAssocID="{1657C508-3DC1-4158-959B-08243F38012F}" presName="ChildAccent" presStyleLbl="solidFgAcc1" presStyleIdx="5" presStyleCnt="7" custLinFactX="-100000" custLinFactY="113745" custLinFactNeighborX="-124578" custLinFactNeighborY="200000"/>
      <dgm:spPr/>
    </dgm:pt>
    <dgm:pt modelId="{6CE04336-961D-46ED-A34E-CF7FEC86DBAB}" type="pres">
      <dgm:prSet presAssocID="{1657C508-3DC1-4158-959B-08243F38012F}" presName="Child" presStyleLbl="revTx" presStyleIdx="6" presStyleCnt="8" custScaleX="150520" custLinFactY="22156" custLinFactNeighborX="848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0EBB0E-E1D1-45BB-9DC6-1CFF373CA3CD}" type="pres">
      <dgm:prSet presAssocID="{3FAFCD86-9AE4-40B5-901D-8970E4EDDCFA}" presName="childComposite" presStyleCnt="0">
        <dgm:presLayoutVars>
          <dgm:chMax val="0"/>
          <dgm:chPref val="0"/>
        </dgm:presLayoutVars>
      </dgm:prSet>
      <dgm:spPr/>
    </dgm:pt>
    <dgm:pt modelId="{E7E659C2-19BF-4D74-9233-561A78EA95FB}" type="pres">
      <dgm:prSet presAssocID="{3FAFCD86-9AE4-40B5-901D-8970E4EDDCFA}" presName="ChildAccent" presStyleLbl="solidFgAcc1" presStyleIdx="6" presStyleCnt="7" custLinFactX="-100000" custLinFactY="174172" custLinFactNeighborX="-124578" custLinFactNeighborY="200000"/>
      <dgm:spPr/>
    </dgm:pt>
    <dgm:pt modelId="{489169BC-5160-48C9-8108-D53A4D3F6463}" type="pres">
      <dgm:prSet presAssocID="{3FAFCD86-9AE4-40B5-901D-8970E4EDDCFA}" presName="Child" presStyleLbl="revTx" presStyleIdx="7" presStyleCnt="8" custScaleX="150520" custLinFactY="48079" custLinFactNeighborX="848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2A0908A-893F-45FB-823B-DC49E49D801A}" srcId="{63F52253-D8F3-493F-ABA6-BCBCA3DAB3C7}" destId="{3FAFCD86-9AE4-40B5-901D-8970E4EDDCFA}" srcOrd="6" destOrd="0" parTransId="{371F6A51-9CEE-46DD-AD77-0743137BA4D2}" sibTransId="{E3622F3E-32EC-42FF-B3C4-ACD55916A6F2}"/>
    <dgm:cxn modelId="{491119B4-027F-46C0-9E86-C2959F882C0C}" type="presOf" srcId="{3FAFCD86-9AE4-40B5-901D-8970E4EDDCFA}" destId="{489169BC-5160-48C9-8108-D53A4D3F6463}" srcOrd="0" destOrd="0" presId="urn:microsoft.com/office/officeart/2008/layout/SquareAccentList"/>
    <dgm:cxn modelId="{3DDA0AA1-AB74-4B4D-8F37-B47627841E16}" srcId="{A594B1DF-B97E-46CF-B7D2-E33F0B300D59}" destId="{63F52253-D8F3-493F-ABA6-BCBCA3DAB3C7}" srcOrd="0" destOrd="0" parTransId="{FB63DF9A-8A92-4A98-9A47-4A180E04995E}" sibTransId="{5BE71CCA-9217-4F59-BDD0-8DFADBDE0D71}"/>
    <dgm:cxn modelId="{C5FCAC99-E73C-44CE-9E7D-76971837BB93}" type="presOf" srcId="{37E7F765-4E30-4BD8-B313-387A94FDEC2F}" destId="{A039F416-A9E9-42A2-8206-511CF3F84754}" srcOrd="0" destOrd="0" presId="urn:microsoft.com/office/officeart/2008/layout/SquareAccentList"/>
    <dgm:cxn modelId="{2B1E1267-1A77-48EA-B17A-0E94E6E6B776}" type="presOf" srcId="{D706B34B-155B-4279-92AC-4E316B398A2A}" destId="{B8448554-367A-41E6-99CA-B9CF9A27B6E7}" srcOrd="0" destOrd="0" presId="urn:microsoft.com/office/officeart/2008/layout/SquareAccentList"/>
    <dgm:cxn modelId="{3C316AA9-8886-4DC8-BC08-F0D57347D9B1}" type="presOf" srcId="{AB5EC749-BBE3-4DA6-B5A0-FC6C5A06305C}" destId="{AC09C9FD-FE20-4589-BA9F-81C7312292F0}" srcOrd="0" destOrd="0" presId="urn:microsoft.com/office/officeart/2008/layout/SquareAccentList"/>
    <dgm:cxn modelId="{BDFCA7A7-4ABD-4857-A837-2F87092A038D}" srcId="{63F52253-D8F3-493F-ABA6-BCBCA3DAB3C7}" destId="{1657C508-3DC1-4158-959B-08243F38012F}" srcOrd="5" destOrd="0" parTransId="{D66CBBF1-2EB3-49AA-A967-C7F7125DD410}" sibTransId="{DF27E0B9-0720-4EE8-BFA6-7FBC0B332234}"/>
    <dgm:cxn modelId="{FCFE3CEC-A37A-448A-9C55-30FCA27DBE00}" srcId="{63F52253-D8F3-493F-ABA6-BCBCA3DAB3C7}" destId="{098EF698-EAAF-435F-9BD6-072E11A8676F}" srcOrd="4" destOrd="0" parTransId="{C5043F11-EE37-4051-A02E-AEB9310CDF7D}" sibTransId="{281AD0FB-CDBF-4F9C-9179-FBADBC25919A}"/>
    <dgm:cxn modelId="{1C15ABC8-3B1D-4969-A13B-AA1D777F9DA4}" srcId="{63F52253-D8F3-493F-ABA6-BCBCA3DAB3C7}" destId="{37E7F765-4E30-4BD8-B313-387A94FDEC2F}" srcOrd="0" destOrd="0" parTransId="{AA197813-0F6B-411A-976A-DE1471C32459}" sibTransId="{8AD4487C-B8AB-4313-8B81-5547D474A95D}"/>
    <dgm:cxn modelId="{182611E4-407F-4A02-A884-5A645EFED9F2}" type="presOf" srcId="{098EF698-EAAF-435F-9BD6-072E11A8676F}" destId="{1D537019-C5E3-4F2A-8F4E-4C7840CC3DC9}" srcOrd="0" destOrd="0" presId="urn:microsoft.com/office/officeart/2008/layout/SquareAccentList"/>
    <dgm:cxn modelId="{D9FC5645-1452-44AC-B501-49AC4AACFA2F}" srcId="{63F52253-D8F3-493F-ABA6-BCBCA3DAB3C7}" destId="{D706B34B-155B-4279-92AC-4E316B398A2A}" srcOrd="1" destOrd="0" parTransId="{3B1ABBC4-402E-4958-89B8-349C99470141}" sibTransId="{7CB3DCCD-F2FE-4FB0-9E0C-E2D17C11F322}"/>
    <dgm:cxn modelId="{374A799F-D81A-4594-B903-8477D39B592F}" type="presOf" srcId="{3782448D-8B04-428B-BB66-5D86620E0718}" destId="{114F7669-8977-4202-A6FE-273961AC0341}" srcOrd="0" destOrd="0" presId="urn:microsoft.com/office/officeart/2008/layout/SquareAccentList"/>
    <dgm:cxn modelId="{56859C73-FEB3-40C1-9640-5BD9F2CBC859}" type="presOf" srcId="{63F52253-D8F3-493F-ABA6-BCBCA3DAB3C7}" destId="{E9AD5F8B-B846-4C37-B818-069F84065D9E}" srcOrd="0" destOrd="0" presId="urn:microsoft.com/office/officeart/2008/layout/SquareAccentList"/>
    <dgm:cxn modelId="{B6DF12A1-02CC-457F-9FB4-6C0DB6ECE21F}" srcId="{63F52253-D8F3-493F-ABA6-BCBCA3DAB3C7}" destId="{AB5EC749-BBE3-4DA6-B5A0-FC6C5A06305C}" srcOrd="3" destOrd="0" parTransId="{884326E1-561C-4C35-ABA8-18D4875CA141}" sibTransId="{8890FDCA-88B6-4B43-B066-9FABAA13CD49}"/>
    <dgm:cxn modelId="{7182AEFB-07EA-49A3-8991-AC6E02814049}" srcId="{63F52253-D8F3-493F-ABA6-BCBCA3DAB3C7}" destId="{3782448D-8B04-428B-BB66-5D86620E0718}" srcOrd="2" destOrd="0" parTransId="{0AA1865A-03BF-4662-AFE0-0CA53025BB2D}" sibTransId="{051E5E47-155E-4C87-A958-03F1A42213E3}"/>
    <dgm:cxn modelId="{70C1745E-303B-43E2-A89B-DA99267B1B7B}" type="presOf" srcId="{A594B1DF-B97E-46CF-B7D2-E33F0B300D59}" destId="{B3097FCF-0903-4DAA-864F-19B1705678C5}" srcOrd="0" destOrd="0" presId="urn:microsoft.com/office/officeart/2008/layout/SquareAccentList"/>
    <dgm:cxn modelId="{9959EE09-E0EA-46F1-A302-D5E7DF9E3CFE}" type="presOf" srcId="{1657C508-3DC1-4158-959B-08243F38012F}" destId="{6CE04336-961D-46ED-A34E-CF7FEC86DBAB}" srcOrd="0" destOrd="0" presId="urn:microsoft.com/office/officeart/2008/layout/SquareAccentList"/>
    <dgm:cxn modelId="{4B08937D-DF71-4D71-A2CD-7D7566387F69}" type="presParOf" srcId="{B3097FCF-0903-4DAA-864F-19B1705678C5}" destId="{CEFDB863-6E14-417B-9F7F-61710714C879}" srcOrd="0" destOrd="0" presId="urn:microsoft.com/office/officeart/2008/layout/SquareAccentList"/>
    <dgm:cxn modelId="{A7979A01-9554-46A2-B54E-76F9669D215D}" type="presParOf" srcId="{CEFDB863-6E14-417B-9F7F-61710714C879}" destId="{433F151E-9EF7-40EF-9032-0EEE1E5EA674}" srcOrd="0" destOrd="0" presId="urn:microsoft.com/office/officeart/2008/layout/SquareAccentList"/>
    <dgm:cxn modelId="{ED0C339B-E885-4D29-A76F-80B8748EA229}" type="presParOf" srcId="{433F151E-9EF7-40EF-9032-0EEE1E5EA674}" destId="{BD0B7D6F-8A3B-4265-A84A-1C861CBD07E3}" srcOrd="0" destOrd="0" presId="urn:microsoft.com/office/officeart/2008/layout/SquareAccentList"/>
    <dgm:cxn modelId="{E7FE877F-37F4-4C43-9948-9037B6E3C16D}" type="presParOf" srcId="{433F151E-9EF7-40EF-9032-0EEE1E5EA674}" destId="{3128C22C-21BB-4F37-AFA0-060841FF31F2}" srcOrd="1" destOrd="0" presId="urn:microsoft.com/office/officeart/2008/layout/SquareAccentList"/>
    <dgm:cxn modelId="{C06CD050-D797-4579-8BE5-78ADC81B2A04}" type="presParOf" srcId="{433F151E-9EF7-40EF-9032-0EEE1E5EA674}" destId="{E9AD5F8B-B846-4C37-B818-069F84065D9E}" srcOrd="2" destOrd="0" presId="urn:microsoft.com/office/officeart/2008/layout/SquareAccentList"/>
    <dgm:cxn modelId="{8347C052-B06F-49E9-99EB-F94691EF60E2}" type="presParOf" srcId="{CEFDB863-6E14-417B-9F7F-61710714C879}" destId="{AECA1A02-A54E-43B0-BE83-790999CFF217}" srcOrd="1" destOrd="0" presId="urn:microsoft.com/office/officeart/2008/layout/SquareAccentList"/>
    <dgm:cxn modelId="{10DF8A80-D01A-4C52-8941-F28C7BD6D3A3}" type="presParOf" srcId="{AECA1A02-A54E-43B0-BE83-790999CFF217}" destId="{0AE5052B-98EC-4EE4-A68B-160873D65BDC}" srcOrd="0" destOrd="0" presId="urn:microsoft.com/office/officeart/2008/layout/SquareAccentList"/>
    <dgm:cxn modelId="{369BACD3-9C04-468B-A0DB-7F6893B9CE5A}" type="presParOf" srcId="{0AE5052B-98EC-4EE4-A68B-160873D65BDC}" destId="{6EABC1D5-9751-4432-8D1B-6997C4C1D4B8}" srcOrd="0" destOrd="0" presId="urn:microsoft.com/office/officeart/2008/layout/SquareAccentList"/>
    <dgm:cxn modelId="{FA672658-6069-4E34-8E5E-C10433EF27ED}" type="presParOf" srcId="{0AE5052B-98EC-4EE4-A68B-160873D65BDC}" destId="{A039F416-A9E9-42A2-8206-511CF3F84754}" srcOrd="1" destOrd="0" presId="urn:microsoft.com/office/officeart/2008/layout/SquareAccentList"/>
    <dgm:cxn modelId="{4ABECFA2-FE45-454C-BD38-36F1CD31C2B6}" type="presParOf" srcId="{AECA1A02-A54E-43B0-BE83-790999CFF217}" destId="{776F3796-623E-451E-8D96-95A26D2279EE}" srcOrd="1" destOrd="0" presId="urn:microsoft.com/office/officeart/2008/layout/SquareAccentList"/>
    <dgm:cxn modelId="{C5C6E780-CE26-4184-92D2-42B9DEE8B3FB}" type="presParOf" srcId="{776F3796-623E-451E-8D96-95A26D2279EE}" destId="{F03C5A41-36D4-4492-9FB6-B64198570E4E}" srcOrd="0" destOrd="0" presId="urn:microsoft.com/office/officeart/2008/layout/SquareAccentList"/>
    <dgm:cxn modelId="{7CC0CA38-963E-41F6-A63D-8D46C14365A3}" type="presParOf" srcId="{776F3796-623E-451E-8D96-95A26D2279EE}" destId="{B8448554-367A-41E6-99CA-B9CF9A27B6E7}" srcOrd="1" destOrd="0" presId="urn:microsoft.com/office/officeart/2008/layout/SquareAccentList"/>
    <dgm:cxn modelId="{F1AB3391-B2D2-4DB1-A59B-C0972824770C}" type="presParOf" srcId="{AECA1A02-A54E-43B0-BE83-790999CFF217}" destId="{805925ED-1199-4D92-AC25-1D4953CCD13A}" srcOrd="2" destOrd="0" presId="urn:microsoft.com/office/officeart/2008/layout/SquareAccentList"/>
    <dgm:cxn modelId="{74020F96-B6C5-44A2-AF24-A2031C9EF96B}" type="presParOf" srcId="{805925ED-1199-4D92-AC25-1D4953CCD13A}" destId="{6FE5B584-392B-4185-9C05-34E70C7A7B7D}" srcOrd="0" destOrd="0" presId="urn:microsoft.com/office/officeart/2008/layout/SquareAccentList"/>
    <dgm:cxn modelId="{E031C16E-D865-4AAA-9EFE-3B1C324E9FEA}" type="presParOf" srcId="{805925ED-1199-4D92-AC25-1D4953CCD13A}" destId="{114F7669-8977-4202-A6FE-273961AC0341}" srcOrd="1" destOrd="0" presId="urn:microsoft.com/office/officeart/2008/layout/SquareAccentList"/>
    <dgm:cxn modelId="{4365862F-F383-4507-B32B-8348708A0DE4}" type="presParOf" srcId="{AECA1A02-A54E-43B0-BE83-790999CFF217}" destId="{FC469F37-086B-435C-BC93-52F7F948B887}" srcOrd="3" destOrd="0" presId="urn:microsoft.com/office/officeart/2008/layout/SquareAccentList"/>
    <dgm:cxn modelId="{4E819F2D-2407-4C0F-B7E0-293BF324C13A}" type="presParOf" srcId="{FC469F37-086B-435C-BC93-52F7F948B887}" destId="{F6ABE538-A4B2-4783-9BC7-C70B2A76C18A}" srcOrd="0" destOrd="0" presId="urn:microsoft.com/office/officeart/2008/layout/SquareAccentList"/>
    <dgm:cxn modelId="{B1CAF9E0-DFEA-4A27-885E-D6C6E9DB29CB}" type="presParOf" srcId="{FC469F37-086B-435C-BC93-52F7F948B887}" destId="{AC09C9FD-FE20-4589-BA9F-81C7312292F0}" srcOrd="1" destOrd="0" presId="urn:microsoft.com/office/officeart/2008/layout/SquareAccentList"/>
    <dgm:cxn modelId="{BC69DA5B-41CA-40B2-A390-30A3D1E667EB}" type="presParOf" srcId="{AECA1A02-A54E-43B0-BE83-790999CFF217}" destId="{81FE983C-88E7-46B7-B6C1-1A28CAE4BBE1}" srcOrd="4" destOrd="0" presId="urn:microsoft.com/office/officeart/2008/layout/SquareAccentList"/>
    <dgm:cxn modelId="{E585E9D8-48EB-4EAD-8C96-E7935196DD59}" type="presParOf" srcId="{81FE983C-88E7-46B7-B6C1-1A28CAE4BBE1}" destId="{C5C2FCD9-9A8C-43CE-B198-EEC101BBF449}" srcOrd="0" destOrd="0" presId="urn:microsoft.com/office/officeart/2008/layout/SquareAccentList"/>
    <dgm:cxn modelId="{33FF275B-BC26-41EC-844F-0D3657DAFDD7}" type="presParOf" srcId="{81FE983C-88E7-46B7-B6C1-1A28CAE4BBE1}" destId="{1D537019-C5E3-4F2A-8F4E-4C7840CC3DC9}" srcOrd="1" destOrd="0" presId="urn:microsoft.com/office/officeart/2008/layout/SquareAccentList"/>
    <dgm:cxn modelId="{37D73A6F-CB47-4B27-8431-C7D5C03913EE}" type="presParOf" srcId="{AECA1A02-A54E-43B0-BE83-790999CFF217}" destId="{BC982E15-E2C8-4D46-93F2-A09235D29BFD}" srcOrd="5" destOrd="0" presId="urn:microsoft.com/office/officeart/2008/layout/SquareAccentList"/>
    <dgm:cxn modelId="{B3E2A6BC-9C2A-4E9E-AADC-2ED71C813C47}" type="presParOf" srcId="{BC982E15-E2C8-4D46-93F2-A09235D29BFD}" destId="{8AF62EAD-20F3-45C4-85D3-3CB7D45B1C50}" srcOrd="0" destOrd="0" presId="urn:microsoft.com/office/officeart/2008/layout/SquareAccentList"/>
    <dgm:cxn modelId="{3A9D4992-E48B-45B3-89A8-205BFEB702F2}" type="presParOf" srcId="{BC982E15-E2C8-4D46-93F2-A09235D29BFD}" destId="{6CE04336-961D-46ED-A34E-CF7FEC86DBAB}" srcOrd="1" destOrd="0" presId="urn:microsoft.com/office/officeart/2008/layout/SquareAccentList"/>
    <dgm:cxn modelId="{863F03CD-6FA4-450D-A4B5-F329CEBAEFC4}" type="presParOf" srcId="{AECA1A02-A54E-43B0-BE83-790999CFF217}" destId="{D00EBB0E-E1D1-45BB-9DC6-1CFF373CA3CD}" srcOrd="6" destOrd="0" presId="urn:microsoft.com/office/officeart/2008/layout/SquareAccentList"/>
    <dgm:cxn modelId="{9B101F5A-2A45-436D-9794-052F105673F4}" type="presParOf" srcId="{D00EBB0E-E1D1-45BB-9DC6-1CFF373CA3CD}" destId="{E7E659C2-19BF-4D74-9233-561A78EA95FB}" srcOrd="0" destOrd="0" presId="urn:microsoft.com/office/officeart/2008/layout/SquareAccentList"/>
    <dgm:cxn modelId="{EF36A04C-A3A9-425F-AB9C-12C9050CD124}" type="presParOf" srcId="{D00EBB0E-E1D1-45BB-9DC6-1CFF373CA3CD}" destId="{489169BC-5160-48C9-8108-D53A4D3F646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773FE8-6A16-4274-B60B-C1E7203B8D8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D27B5AC-26C1-43C7-A607-B3F98BA1457E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tx1"/>
              </a:solidFill>
            </a:rPr>
            <a:t>Об’єкти інноваційної діяльності</a:t>
          </a:r>
          <a:endParaRPr lang="uk-UA" sz="2000" b="1" dirty="0">
            <a:solidFill>
              <a:schemeClr val="tx1"/>
            </a:solidFill>
          </a:endParaRPr>
        </a:p>
      </dgm:t>
    </dgm:pt>
    <dgm:pt modelId="{E99D82DB-819E-4CBD-ADF6-3E0AE7CBB4A7}" type="parTrans" cxnId="{3B74FED9-2E7A-4C92-9FFF-AB76C79A1911}">
      <dgm:prSet/>
      <dgm:spPr/>
      <dgm:t>
        <a:bodyPr/>
        <a:lstStyle/>
        <a:p>
          <a:endParaRPr lang="uk-UA"/>
        </a:p>
      </dgm:t>
    </dgm:pt>
    <dgm:pt modelId="{3B9A900A-C2F1-4665-BDEF-DBF6FE3A3643}" type="sibTrans" cxnId="{3B74FED9-2E7A-4C92-9FFF-AB76C79A1911}">
      <dgm:prSet/>
      <dgm:spPr/>
      <dgm:t>
        <a:bodyPr/>
        <a:lstStyle/>
        <a:p>
          <a:endParaRPr lang="uk-UA"/>
        </a:p>
      </dgm:t>
    </dgm:pt>
    <dgm:pt modelId="{BC2A009B-AB9E-4BE2-AD1F-5BAF9947B700}">
      <dgm:prSet phldrT="[Текст]" custT="1"/>
      <dgm:spPr/>
      <dgm:t>
        <a:bodyPr/>
        <a:lstStyle/>
        <a:p>
          <a:r>
            <a:rPr lang="uk-UA" sz="1400" dirty="0" smtClean="0"/>
            <a:t>інноваційні програми та проекти; </a:t>
          </a:r>
          <a:endParaRPr lang="uk-UA" sz="1400" dirty="0"/>
        </a:p>
      </dgm:t>
    </dgm:pt>
    <dgm:pt modelId="{C02270DF-F341-47B8-8460-F847E2D91BFF}" type="parTrans" cxnId="{F294B210-E575-423E-8098-AB76B5486607}">
      <dgm:prSet/>
      <dgm:spPr/>
      <dgm:t>
        <a:bodyPr/>
        <a:lstStyle/>
        <a:p>
          <a:endParaRPr lang="uk-UA"/>
        </a:p>
      </dgm:t>
    </dgm:pt>
    <dgm:pt modelId="{F4A26620-A49E-444A-B963-E009A4F771B5}" type="sibTrans" cxnId="{F294B210-E575-423E-8098-AB76B5486607}">
      <dgm:prSet/>
      <dgm:spPr/>
      <dgm:t>
        <a:bodyPr/>
        <a:lstStyle/>
        <a:p>
          <a:endParaRPr lang="uk-UA"/>
        </a:p>
      </dgm:t>
    </dgm:pt>
    <dgm:pt modelId="{02891F9C-2FF4-4937-9ACF-1C571E3235E1}">
      <dgm:prSet phldrT="[Текст]" custT="1"/>
      <dgm:spPr/>
      <dgm:t>
        <a:bodyPr/>
        <a:lstStyle/>
        <a:p>
          <a:r>
            <a:rPr lang="uk-UA" sz="1400" dirty="0" smtClean="0"/>
            <a:t>нові знання та інтелектуальні продукти; </a:t>
          </a:r>
          <a:endParaRPr lang="uk-UA" sz="1400" dirty="0"/>
        </a:p>
      </dgm:t>
    </dgm:pt>
    <dgm:pt modelId="{3117B2C2-A180-4DF3-BCAD-A75E2D614BD4}" type="parTrans" cxnId="{F8CD5AC0-5760-4C88-B988-3A9220FA4A81}">
      <dgm:prSet/>
      <dgm:spPr/>
      <dgm:t>
        <a:bodyPr/>
        <a:lstStyle/>
        <a:p>
          <a:endParaRPr lang="uk-UA"/>
        </a:p>
      </dgm:t>
    </dgm:pt>
    <dgm:pt modelId="{2A8CA173-2873-4050-87A6-B5D349E5C8D1}" type="sibTrans" cxnId="{F8CD5AC0-5760-4C88-B988-3A9220FA4A81}">
      <dgm:prSet/>
      <dgm:spPr/>
      <dgm:t>
        <a:bodyPr/>
        <a:lstStyle/>
        <a:p>
          <a:endParaRPr lang="uk-UA"/>
        </a:p>
      </dgm:t>
    </dgm:pt>
    <dgm:pt modelId="{2C6069CD-4535-47A2-8805-788DA3C77E9C}">
      <dgm:prSet phldrT="[Текст]" custT="1"/>
      <dgm:spPr/>
      <dgm:t>
        <a:bodyPr/>
        <a:lstStyle/>
        <a:p>
          <a:r>
            <a:rPr lang="uk-UA" sz="1400" dirty="0" smtClean="0"/>
            <a:t>виробниче обладнання та процеси; </a:t>
          </a:r>
          <a:endParaRPr lang="uk-UA" sz="1400" dirty="0"/>
        </a:p>
      </dgm:t>
    </dgm:pt>
    <dgm:pt modelId="{CB5AFD52-FDFA-4E85-9218-31C57C8453B3}" type="parTrans" cxnId="{E5CB7782-FAD1-40B0-9882-7B179611B583}">
      <dgm:prSet/>
      <dgm:spPr/>
      <dgm:t>
        <a:bodyPr/>
        <a:lstStyle/>
        <a:p>
          <a:endParaRPr lang="uk-UA"/>
        </a:p>
      </dgm:t>
    </dgm:pt>
    <dgm:pt modelId="{3FFABBC0-2EDF-4789-B67C-DF4CE66EFA50}" type="sibTrans" cxnId="{E5CB7782-FAD1-40B0-9882-7B179611B583}">
      <dgm:prSet/>
      <dgm:spPr/>
      <dgm:t>
        <a:bodyPr/>
        <a:lstStyle/>
        <a:p>
          <a:endParaRPr lang="uk-UA"/>
        </a:p>
      </dgm:t>
    </dgm:pt>
    <dgm:pt modelId="{C0549DF3-AA53-478B-BB3B-1D336F446D03}">
      <dgm:prSet phldrT="[Текст]" custT="1"/>
      <dgm:spPr/>
      <dgm:t>
        <a:bodyPr/>
        <a:lstStyle/>
        <a:p>
          <a:r>
            <a:rPr lang="uk-UA" sz="1400" dirty="0" smtClean="0"/>
            <a:t>інфраструктура виробництва й підприємства;</a:t>
          </a:r>
          <a:endParaRPr lang="uk-UA" sz="1400" dirty="0"/>
        </a:p>
      </dgm:t>
    </dgm:pt>
    <dgm:pt modelId="{0B9A8A01-A7BD-4E2F-BCA5-8AB03B15C76B}" type="parTrans" cxnId="{E205443E-ADE8-44CA-A6C1-41ADE86CCA6C}">
      <dgm:prSet/>
      <dgm:spPr/>
      <dgm:t>
        <a:bodyPr/>
        <a:lstStyle/>
        <a:p>
          <a:endParaRPr lang="uk-UA"/>
        </a:p>
      </dgm:t>
    </dgm:pt>
    <dgm:pt modelId="{ADDAF93F-93AB-4CFE-8AE4-EF4A5AB09C1B}" type="sibTrans" cxnId="{E205443E-ADE8-44CA-A6C1-41ADE86CCA6C}">
      <dgm:prSet/>
      <dgm:spPr/>
      <dgm:t>
        <a:bodyPr/>
        <a:lstStyle/>
        <a:p>
          <a:endParaRPr lang="uk-UA"/>
        </a:p>
      </dgm:t>
    </dgm:pt>
    <dgm:pt modelId="{A3C01D0E-1D29-47A6-80C2-C53FAC8160E4}">
      <dgm:prSet phldrT="[Текст]" custT="1"/>
      <dgm:spPr/>
      <dgm:t>
        <a:bodyPr/>
        <a:lstStyle/>
        <a:p>
          <a:r>
            <a:rPr lang="uk-UA" sz="1400" dirty="0" smtClean="0"/>
            <a:t>організаційно-технічні рішення виробничого, адміністративного, комерційного або іншого характеру, що істотно поліпшують структуру та якість виробництва й соціальної сфери;</a:t>
          </a:r>
          <a:endParaRPr lang="uk-UA" sz="1400" dirty="0"/>
        </a:p>
      </dgm:t>
    </dgm:pt>
    <dgm:pt modelId="{29402C2F-5DB2-4B1E-AE10-33298ACDA574}" type="parTrans" cxnId="{B65FEC83-A9D5-41DF-862E-986E5814BFC8}">
      <dgm:prSet/>
      <dgm:spPr/>
      <dgm:t>
        <a:bodyPr/>
        <a:lstStyle/>
        <a:p>
          <a:endParaRPr lang="uk-UA"/>
        </a:p>
      </dgm:t>
    </dgm:pt>
    <dgm:pt modelId="{9DF1D3A2-229F-495D-9C87-0FAF9081AAFE}" type="sibTrans" cxnId="{B65FEC83-A9D5-41DF-862E-986E5814BFC8}">
      <dgm:prSet/>
      <dgm:spPr/>
      <dgm:t>
        <a:bodyPr/>
        <a:lstStyle/>
        <a:p>
          <a:endParaRPr lang="uk-UA"/>
        </a:p>
      </dgm:t>
    </dgm:pt>
    <dgm:pt modelId="{EB6658B7-5DFA-4F74-AB21-EF456F242260}">
      <dgm:prSet phldrT="[Текст]" custT="1"/>
      <dgm:spPr/>
      <dgm:t>
        <a:bodyPr/>
        <a:lstStyle/>
        <a:p>
          <a:r>
            <a:rPr lang="uk-UA" sz="1400" dirty="0" smtClean="0"/>
            <a:t>сировинні ресурси, засоби їх видобування й переробки;</a:t>
          </a:r>
          <a:endParaRPr lang="uk-UA" sz="1400" dirty="0"/>
        </a:p>
      </dgm:t>
    </dgm:pt>
    <dgm:pt modelId="{BB2F5416-B9AA-497E-B0B9-DFAE715F3872}" type="parTrans" cxnId="{4F1BCA29-FCAD-42E8-8767-777118222236}">
      <dgm:prSet/>
      <dgm:spPr/>
      <dgm:t>
        <a:bodyPr/>
        <a:lstStyle/>
        <a:p>
          <a:endParaRPr lang="uk-UA"/>
        </a:p>
      </dgm:t>
    </dgm:pt>
    <dgm:pt modelId="{8F04326D-D342-4B9B-9013-7C4CB00BFAA9}" type="sibTrans" cxnId="{4F1BCA29-FCAD-42E8-8767-777118222236}">
      <dgm:prSet/>
      <dgm:spPr/>
      <dgm:t>
        <a:bodyPr/>
        <a:lstStyle/>
        <a:p>
          <a:endParaRPr lang="uk-UA"/>
        </a:p>
      </dgm:t>
    </dgm:pt>
    <dgm:pt modelId="{E7AA29D9-3507-4303-A5A1-147A66CF2AB8}">
      <dgm:prSet phldrT="[Текст]" custT="1"/>
      <dgm:spPr/>
      <dgm:t>
        <a:bodyPr/>
        <a:lstStyle/>
        <a:p>
          <a:r>
            <a:rPr lang="uk-UA" sz="1400" dirty="0" smtClean="0"/>
            <a:t>вироблена продукція;</a:t>
          </a:r>
          <a:endParaRPr lang="uk-UA" sz="1400" dirty="0"/>
        </a:p>
      </dgm:t>
    </dgm:pt>
    <dgm:pt modelId="{675FCDE4-A1A8-4281-9433-77294D9A65CA}" type="parTrans" cxnId="{DA739071-32C0-4201-8DCE-0D830C8F2BE7}">
      <dgm:prSet/>
      <dgm:spPr/>
      <dgm:t>
        <a:bodyPr/>
        <a:lstStyle/>
        <a:p>
          <a:endParaRPr lang="uk-UA"/>
        </a:p>
      </dgm:t>
    </dgm:pt>
    <dgm:pt modelId="{AF3F8AF3-FF0C-4A27-9027-808F3F012150}" type="sibTrans" cxnId="{DA739071-32C0-4201-8DCE-0D830C8F2BE7}">
      <dgm:prSet/>
      <dgm:spPr/>
      <dgm:t>
        <a:bodyPr/>
        <a:lstStyle/>
        <a:p>
          <a:endParaRPr lang="uk-UA"/>
        </a:p>
      </dgm:t>
    </dgm:pt>
    <dgm:pt modelId="{379B04B2-5D39-4048-B329-1376A4CD6036}">
      <dgm:prSet phldrT="[Текст]" custT="1"/>
      <dgm:spPr/>
      <dgm:t>
        <a:bodyPr/>
        <a:lstStyle/>
        <a:p>
          <a:r>
            <a:rPr lang="uk-UA" sz="1400" smtClean="0"/>
            <a:t>механізм </a:t>
          </a:r>
          <a:r>
            <a:rPr lang="uk-UA" sz="1400" dirty="0" smtClean="0"/>
            <a:t>формування споживчого ринку і збуту продукції.</a:t>
          </a:r>
          <a:endParaRPr lang="uk-UA" sz="1400" dirty="0"/>
        </a:p>
      </dgm:t>
    </dgm:pt>
    <dgm:pt modelId="{52175F4A-88CB-4ACF-AF91-ACA020454D3D}" type="parTrans" cxnId="{CF26B6AA-9C6E-4639-9A99-B6A8C8CD2244}">
      <dgm:prSet/>
      <dgm:spPr/>
      <dgm:t>
        <a:bodyPr/>
        <a:lstStyle/>
        <a:p>
          <a:endParaRPr lang="uk-UA"/>
        </a:p>
      </dgm:t>
    </dgm:pt>
    <dgm:pt modelId="{0BB05971-30F4-4D56-A0A4-898BC2005B5C}" type="sibTrans" cxnId="{CF26B6AA-9C6E-4639-9A99-B6A8C8CD2244}">
      <dgm:prSet/>
      <dgm:spPr/>
      <dgm:t>
        <a:bodyPr/>
        <a:lstStyle/>
        <a:p>
          <a:endParaRPr lang="uk-UA"/>
        </a:p>
      </dgm:t>
    </dgm:pt>
    <dgm:pt modelId="{D0F7ABFD-AD4C-4F27-88D2-8CDA6335C443}" type="pres">
      <dgm:prSet presAssocID="{E0773FE8-6A16-4274-B60B-C1E7203B8D8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A67A275-95BC-4EC5-A752-547FD35B1DAE}" type="pres">
      <dgm:prSet presAssocID="{3D27B5AC-26C1-43C7-A607-B3F98BA1457E}" presName="root" presStyleCnt="0"/>
      <dgm:spPr/>
    </dgm:pt>
    <dgm:pt modelId="{985686C4-2E2F-43F6-9E59-B321C5289111}" type="pres">
      <dgm:prSet presAssocID="{3D27B5AC-26C1-43C7-A607-B3F98BA1457E}" presName="rootComposite" presStyleCnt="0"/>
      <dgm:spPr/>
    </dgm:pt>
    <dgm:pt modelId="{D3E85BC0-2220-4B5C-A851-82B510EA9B51}" type="pres">
      <dgm:prSet presAssocID="{3D27B5AC-26C1-43C7-A607-B3F98BA1457E}" presName="rootText" presStyleLbl="node1" presStyleIdx="0" presStyleCnt="1" custScaleX="462227"/>
      <dgm:spPr/>
      <dgm:t>
        <a:bodyPr/>
        <a:lstStyle/>
        <a:p>
          <a:endParaRPr lang="uk-UA"/>
        </a:p>
      </dgm:t>
    </dgm:pt>
    <dgm:pt modelId="{BCD896C5-2FA2-4483-BD9A-046448B5AAF8}" type="pres">
      <dgm:prSet presAssocID="{3D27B5AC-26C1-43C7-A607-B3F98BA1457E}" presName="rootConnector" presStyleLbl="node1" presStyleIdx="0" presStyleCnt="1"/>
      <dgm:spPr/>
      <dgm:t>
        <a:bodyPr/>
        <a:lstStyle/>
        <a:p>
          <a:endParaRPr lang="uk-UA"/>
        </a:p>
      </dgm:t>
    </dgm:pt>
    <dgm:pt modelId="{FDAD397A-EF00-43DC-9520-DB90877EF04B}" type="pres">
      <dgm:prSet presAssocID="{3D27B5AC-26C1-43C7-A607-B3F98BA1457E}" presName="childShape" presStyleCnt="0"/>
      <dgm:spPr/>
    </dgm:pt>
    <dgm:pt modelId="{5D7F43A7-DAA6-4A9F-87E3-451C722567FA}" type="pres">
      <dgm:prSet presAssocID="{C02270DF-F341-47B8-8460-F847E2D91BFF}" presName="Name13" presStyleLbl="parChTrans1D2" presStyleIdx="0" presStyleCnt="8"/>
      <dgm:spPr/>
      <dgm:t>
        <a:bodyPr/>
        <a:lstStyle/>
        <a:p>
          <a:endParaRPr lang="uk-UA"/>
        </a:p>
      </dgm:t>
    </dgm:pt>
    <dgm:pt modelId="{180E368D-9813-434E-A8ED-352E157F6E23}" type="pres">
      <dgm:prSet presAssocID="{BC2A009B-AB9E-4BE2-AD1F-5BAF9947B700}" presName="childText" presStyleLbl="bgAcc1" presStyleIdx="0" presStyleCnt="8" custScaleX="4622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804DFF1-67E0-478B-8A04-4EA732782FF8}" type="pres">
      <dgm:prSet presAssocID="{3117B2C2-A180-4DF3-BCAD-A75E2D614BD4}" presName="Name13" presStyleLbl="parChTrans1D2" presStyleIdx="1" presStyleCnt="8"/>
      <dgm:spPr/>
      <dgm:t>
        <a:bodyPr/>
        <a:lstStyle/>
        <a:p>
          <a:endParaRPr lang="uk-UA"/>
        </a:p>
      </dgm:t>
    </dgm:pt>
    <dgm:pt modelId="{AF52A04C-8B5C-4690-A29B-75A458DF19AA}" type="pres">
      <dgm:prSet presAssocID="{02891F9C-2FF4-4937-9ACF-1C571E3235E1}" presName="childText" presStyleLbl="bgAcc1" presStyleIdx="1" presStyleCnt="8" custScaleX="4622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A67B2D-5D27-418D-9623-E36E1C87BB1A}" type="pres">
      <dgm:prSet presAssocID="{CB5AFD52-FDFA-4E85-9218-31C57C8453B3}" presName="Name13" presStyleLbl="parChTrans1D2" presStyleIdx="2" presStyleCnt="8"/>
      <dgm:spPr/>
      <dgm:t>
        <a:bodyPr/>
        <a:lstStyle/>
        <a:p>
          <a:endParaRPr lang="uk-UA"/>
        </a:p>
      </dgm:t>
    </dgm:pt>
    <dgm:pt modelId="{E842C98F-1335-4AB7-BDD7-ACD5AC8FBAC7}" type="pres">
      <dgm:prSet presAssocID="{2C6069CD-4535-47A2-8805-788DA3C77E9C}" presName="childText" presStyleLbl="bgAcc1" presStyleIdx="2" presStyleCnt="8" custScaleX="4622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852699-0EA4-4E8A-A4E4-2449685FC8C9}" type="pres">
      <dgm:prSet presAssocID="{0B9A8A01-A7BD-4E2F-BCA5-8AB03B15C76B}" presName="Name13" presStyleLbl="parChTrans1D2" presStyleIdx="3" presStyleCnt="8"/>
      <dgm:spPr/>
      <dgm:t>
        <a:bodyPr/>
        <a:lstStyle/>
        <a:p>
          <a:endParaRPr lang="uk-UA"/>
        </a:p>
      </dgm:t>
    </dgm:pt>
    <dgm:pt modelId="{66868EB5-BB96-45E6-8C15-58D125D03F38}" type="pres">
      <dgm:prSet presAssocID="{C0549DF3-AA53-478B-BB3B-1D336F446D03}" presName="childText" presStyleLbl="bgAcc1" presStyleIdx="3" presStyleCnt="8" custScaleX="4622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F2D395-8395-4A22-B155-5CE54E762B30}" type="pres">
      <dgm:prSet presAssocID="{29402C2F-5DB2-4B1E-AE10-33298ACDA574}" presName="Name13" presStyleLbl="parChTrans1D2" presStyleIdx="4" presStyleCnt="8"/>
      <dgm:spPr/>
      <dgm:t>
        <a:bodyPr/>
        <a:lstStyle/>
        <a:p>
          <a:endParaRPr lang="uk-UA"/>
        </a:p>
      </dgm:t>
    </dgm:pt>
    <dgm:pt modelId="{19D0F6B0-5230-4678-8935-6B8933A021E7}" type="pres">
      <dgm:prSet presAssocID="{A3C01D0E-1D29-47A6-80C2-C53FAC8160E4}" presName="childText" presStyleLbl="bgAcc1" presStyleIdx="4" presStyleCnt="8" custScaleX="462227" custScaleY="224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87B6DD-2F89-4C35-945B-64730526D281}" type="pres">
      <dgm:prSet presAssocID="{BB2F5416-B9AA-497E-B0B9-DFAE715F3872}" presName="Name13" presStyleLbl="parChTrans1D2" presStyleIdx="5" presStyleCnt="8"/>
      <dgm:spPr/>
      <dgm:t>
        <a:bodyPr/>
        <a:lstStyle/>
        <a:p>
          <a:endParaRPr lang="uk-UA"/>
        </a:p>
      </dgm:t>
    </dgm:pt>
    <dgm:pt modelId="{6402ABC7-0B20-4671-8DC7-8613550E42A6}" type="pres">
      <dgm:prSet presAssocID="{EB6658B7-5DFA-4F74-AB21-EF456F242260}" presName="childText" presStyleLbl="bgAcc1" presStyleIdx="5" presStyleCnt="8" custScaleX="4622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586062-7C75-489A-965E-FC1C9AA31F8A}" type="pres">
      <dgm:prSet presAssocID="{675FCDE4-A1A8-4281-9433-77294D9A65CA}" presName="Name13" presStyleLbl="parChTrans1D2" presStyleIdx="6" presStyleCnt="8"/>
      <dgm:spPr/>
      <dgm:t>
        <a:bodyPr/>
        <a:lstStyle/>
        <a:p>
          <a:endParaRPr lang="uk-UA"/>
        </a:p>
      </dgm:t>
    </dgm:pt>
    <dgm:pt modelId="{9A94817F-14AD-4B41-9351-DAD363C4BD4C}" type="pres">
      <dgm:prSet presAssocID="{E7AA29D9-3507-4303-A5A1-147A66CF2AB8}" presName="childText" presStyleLbl="bgAcc1" presStyleIdx="6" presStyleCnt="8" custScaleX="4622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D8F692-9BAA-4911-A4E1-36D7BC305DE3}" type="pres">
      <dgm:prSet presAssocID="{52175F4A-88CB-4ACF-AF91-ACA020454D3D}" presName="Name13" presStyleLbl="parChTrans1D2" presStyleIdx="7" presStyleCnt="8"/>
      <dgm:spPr/>
      <dgm:t>
        <a:bodyPr/>
        <a:lstStyle/>
        <a:p>
          <a:endParaRPr lang="uk-UA"/>
        </a:p>
      </dgm:t>
    </dgm:pt>
    <dgm:pt modelId="{6B5BA220-CDBE-4659-92DC-70FA51E4E306}" type="pres">
      <dgm:prSet presAssocID="{379B04B2-5D39-4048-B329-1376A4CD6036}" presName="childText" presStyleLbl="bgAcc1" presStyleIdx="7" presStyleCnt="8" custScaleX="4622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0024CFC-6A33-4E04-B53E-41CB22966C15}" type="presOf" srcId="{52175F4A-88CB-4ACF-AF91-ACA020454D3D}" destId="{2AD8F692-9BAA-4911-A4E1-36D7BC305DE3}" srcOrd="0" destOrd="0" presId="urn:microsoft.com/office/officeart/2005/8/layout/hierarchy3"/>
    <dgm:cxn modelId="{3DD0F2CD-10DC-4EAF-8168-BE1D884243AD}" type="presOf" srcId="{02891F9C-2FF4-4937-9ACF-1C571E3235E1}" destId="{AF52A04C-8B5C-4690-A29B-75A458DF19AA}" srcOrd="0" destOrd="0" presId="urn:microsoft.com/office/officeart/2005/8/layout/hierarchy3"/>
    <dgm:cxn modelId="{FB5DD50B-464F-42D4-98AF-81EBE26A16C3}" type="presOf" srcId="{CB5AFD52-FDFA-4E85-9218-31C57C8453B3}" destId="{F1A67B2D-5D27-418D-9623-E36E1C87BB1A}" srcOrd="0" destOrd="0" presId="urn:microsoft.com/office/officeart/2005/8/layout/hierarchy3"/>
    <dgm:cxn modelId="{C62E94CE-1C66-4A78-8B20-45A4389C8B77}" type="presOf" srcId="{3117B2C2-A180-4DF3-BCAD-A75E2D614BD4}" destId="{2804DFF1-67E0-478B-8A04-4EA732782FF8}" srcOrd="0" destOrd="0" presId="urn:microsoft.com/office/officeart/2005/8/layout/hierarchy3"/>
    <dgm:cxn modelId="{93F82FE3-8BB7-406C-BC33-B4A3A9DBB5B6}" type="presOf" srcId="{2C6069CD-4535-47A2-8805-788DA3C77E9C}" destId="{E842C98F-1335-4AB7-BDD7-ACD5AC8FBAC7}" srcOrd="0" destOrd="0" presId="urn:microsoft.com/office/officeart/2005/8/layout/hierarchy3"/>
    <dgm:cxn modelId="{1DD8C85C-2875-48C4-B5B4-483375CC23BB}" type="presOf" srcId="{675FCDE4-A1A8-4281-9433-77294D9A65CA}" destId="{14586062-7C75-489A-965E-FC1C9AA31F8A}" srcOrd="0" destOrd="0" presId="urn:microsoft.com/office/officeart/2005/8/layout/hierarchy3"/>
    <dgm:cxn modelId="{CF26B6AA-9C6E-4639-9A99-B6A8C8CD2244}" srcId="{3D27B5AC-26C1-43C7-A607-B3F98BA1457E}" destId="{379B04B2-5D39-4048-B329-1376A4CD6036}" srcOrd="7" destOrd="0" parTransId="{52175F4A-88CB-4ACF-AF91-ACA020454D3D}" sibTransId="{0BB05971-30F4-4D56-A0A4-898BC2005B5C}"/>
    <dgm:cxn modelId="{B65FEC83-A9D5-41DF-862E-986E5814BFC8}" srcId="{3D27B5AC-26C1-43C7-A607-B3F98BA1457E}" destId="{A3C01D0E-1D29-47A6-80C2-C53FAC8160E4}" srcOrd="4" destOrd="0" parTransId="{29402C2F-5DB2-4B1E-AE10-33298ACDA574}" sibTransId="{9DF1D3A2-229F-495D-9C87-0FAF9081AAFE}"/>
    <dgm:cxn modelId="{32F1BA38-E1FF-4E36-A164-B726E0F4526E}" type="presOf" srcId="{3D27B5AC-26C1-43C7-A607-B3F98BA1457E}" destId="{D3E85BC0-2220-4B5C-A851-82B510EA9B51}" srcOrd="0" destOrd="0" presId="urn:microsoft.com/office/officeart/2005/8/layout/hierarchy3"/>
    <dgm:cxn modelId="{F8CD5AC0-5760-4C88-B988-3A9220FA4A81}" srcId="{3D27B5AC-26C1-43C7-A607-B3F98BA1457E}" destId="{02891F9C-2FF4-4937-9ACF-1C571E3235E1}" srcOrd="1" destOrd="0" parTransId="{3117B2C2-A180-4DF3-BCAD-A75E2D614BD4}" sibTransId="{2A8CA173-2873-4050-87A6-B5D349E5C8D1}"/>
    <dgm:cxn modelId="{96628BBB-D73F-4E66-8A1E-E06F95A54FE3}" type="presOf" srcId="{C0549DF3-AA53-478B-BB3B-1D336F446D03}" destId="{66868EB5-BB96-45E6-8C15-58D125D03F38}" srcOrd="0" destOrd="0" presId="urn:microsoft.com/office/officeart/2005/8/layout/hierarchy3"/>
    <dgm:cxn modelId="{97F26EA3-45AC-48AF-87F2-FDDDA4799CAF}" type="presOf" srcId="{C02270DF-F341-47B8-8460-F847E2D91BFF}" destId="{5D7F43A7-DAA6-4A9F-87E3-451C722567FA}" srcOrd="0" destOrd="0" presId="urn:microsoft.com/office/officeart/2005/8/layout/hierarchy3"/>
    <dgm:cxn modelId="{4EB188D2-0D17-4A33-800F-16AD147B0347}" type="presOf" srcId="{E0773FE8-6A16-4274-B60B-C1E7203B8D87}" destId="{D0F7ABFD-AD4C-4F27-88D2-8CDA6335C443}" srcOrd="0" destOrd="0" presId="urn:microsoft.com/office/officeart/2005/8/layout/hierarchy3"/>
    <dgm:cxn modelId="{E5CB7782-FAD1-40B0-9882-7B179611B583}" srcId="{3D27B5AC-26C1-43C7-A607-B3F98BA1457E}" destId="{2C6069CD-4535-47A2-8805-788DA3C77E9C}" srcOrd="2" destOrd="0" parTransId="{CB5AFD52-FDFA-4E85-9218-31C57C8453B3}" sibTransId="{3FFABBC0-2EDF-4789-B67C-DF4CE66EFA50}"/>
    <dgm:cxn modelId="{B33CFFF1-CD74-473B-B9A4-CDCA833D60D1}" type="presOf" srcId="{BB2F5416-B9AA-497E-B0B9-DFAE715F3872}" destId="{C787B6DD-2F89-4C35-945B-64730526D281}" srcOrd="0" destOrd="0" presId="urn:microsoft.com/office/officeart/2005/8/layout/hierarchy3"/>
    <dgm:cxn modelId="{4F1BCA29-FCAD-42E8-8767-777118222236}" srcId="{3D27B5AC-26C1-43C7-A607-B3F98BA1457E}" destId="{EB6658B7-5DFA-4F74-AB21-EF456F242260}" srcOrd="5" destOrd="0" parTransId="{BB2F5416-B9AA-497E-B0B9-DFAE715F3872}" sibTransId="{8F04326D-D342-4B9B-9013-7C4CB00BFAA9}"/>
    <dgm:cxn modelId="{A75575C5-076D-4696-B2C1-F9BC44FF41E3}" type="presOf" srcId="{3D27B5AC-26C1-43C7-A607-B3F98BA1457E}" destId="{BCD896C5-2FA2-4483-BD9A-046448B5AAF8}" srcOrd="1" destOrd="0" presId="urn:microsoft.com/office/officeart/2005/8/layout/hierarchy3"/>
    <dgm:cxn modelId="{0C901A06-14A7-4F3C-A195-06DF2E3F0F77}" type="presOf" srcId="{379B04B2-5D39-4048-B329-1376A4CD6036}" destId="{6B5BA220-CDBE-4659-92DC-70FA51E4E306}" srcOrd="0" destOrd="0" presId="urn:microsoft.com/office/officeart/2005/8/layout/hierarchy3"/>
    <dgm:cxn modelId="{0BFEF52D-F33C-4E07-A09C-C61884300ED8}" type="presOf" srcId="{0B9A8A01-A7BD-4E2F-BCA5-8AB03B15C76B}" destId="{4F852699-0EA4-4E8A-A4E4-2449685FC8C9}" srcOrd="0" destOrd="0" presId="urn:microsoft.com/office/officeart/2005/8/layout/hierarchy3"/>
    <dgm:cxn modelId="{DA739071-32C0-4201-8DCE-0D830C8F2BE7}" srcId="{3D27B5AC-26C1-43C7-A607-B3F98BA1457E}" destId="{E7AA29D9-3507-4303-A5A1-147A66CF2AB8}" srcOrd="6" destOrd="0" parTransId="{675FCDE4-A1A8-4281-9433-77294D9A65CA}" sibTransId="{AF3F8AF3-FF0C-4A27-9027-808F3F012150}"/>
    <dgm:cxn modelId="{E07DF057-E4F3-4241-8417-DCFD3A7BD87D}" type="presOf" srcId="{E7AA29D9-3507-4303-A5A1-147A66CF2AB8}" destId="{9A94817F-14AD-4B41-9351-DAD363C4BD4C}" srcOrd="0" destOrd="0" presId="urn:microsoft.com/office/officeart/2005/8/layout/hierarchy3"/>
    <dgm:cxn modelId="{ADAFAA0D-E63A-40F5-9CB9-9318045751C9}" type="presOf" srcId="{A3C01D0E-1D29-47A6-80C2-C53FAC8160E4}" destId="{19D0F6B0-5230-4678-8935-6B8933A021E7}" srcOrd="0" destOrd="0" presId="urn:microsoft.com/office/officeart/2005/8/layout/hierarchy3"/>
    <dgm:cxn modelId="{E205443E-ADE8-44CA-A6C1-41ADE86CCA6C}" srcId="{3D27B5AC-26C1-43C7-A607-B3F98BA1457E}" destId="{C0549DF3-AA53-478B-BB3B-1D336F446D03}" srcOrd="3" destOrd="0" parTransId="{0B9A8A01-A7BD-4E2F-BCA5-8AB03B15C76B}" sibTransId="{ADDAF93F-93AB-4CFE-8AE4-EF4A5AB09C1B}"/>
    <dgm:cxn modelId="{0D736177-B155-4CB3-BF5E-311E10652166}" type="presOf" srcId="{EB6658B7-5DFA-4F74-AB21-EF456F242260}" destId="{6402ABC7-0B20-4671-8DC7-8613550E42A6}" srcOrd="0" destOrd="0" presId="urn:microsoft.com/office/officeart/2005/8/layout/hierarchy3"/>
    <dgm:cxn modelId="{5A5FCDE7-B083-4DEC-8AB2-D5CF326E31DB}" type="presOf" srcId="{BC2A009B-AB9E-4BE2-AD1F-5BAF9947B700}" destId="{180E368D-9813-434E-A8ED-352E157F6E23}" srcOrd="0" destOrd="0" presId="urn:microsoft.com/office/officeart/2005/8/layout/hierarchy3"/>
    <dgm:cxn modelId="{03A74F71-3A5C-457C-941D-D85AEE8E3C19}" type="presOf" srcId="{29402C2F-5DB2-4B1E-AE10-33298ACDA574}" destId="{FAF2D395-8395-4A22-B155-5CE54E762B30}" srcOrd="0" destOrd="0" presId="urn:microsoft.com/office/officeart/2005/8/layout/hierarchy3"/>
    <dgm:cxn modelId="{F294B210-E575-423E-8098-AB76B5486607}" srcId="{3D27B5AC-26C1-43C7-A607-B3F98BA1457E}" destId="{BC2A009B-AB9E-4BE2-AD1F-5BAF9947B700}" srcOrd="0" destOrd="0" parTransId="{C02270DF-F341-47B8-8460-F847E2D91BFF}" sibTransId="{F4A26620-A49E-444A-B963-E009A4F771B5}"/>
    <dgm:cxn modelId="{3B74FED9-2E7A-4C92-9FFF-AB76C79A1911}" srcId="{E0773FE8-6A16-4274-B60B-C1E7203B8D87}" destId="{3D27B5AC-26C1-43C7-A607-B3F98BA1457E}" srcOrd="0" destOrd="0" parTransId="{E99D82DB-819E-4CBD-ADF6-3E0AE7CBB4A7}" sibTransId="{3B9A900A-C2F1-4665-BDEF-DBF6FE3A3643}"/>
    <dgm:cxn modelId="{AAFA505B-759D-48E6-ADA7-700C8D6C06C6}" type="presParOf" srcId="{D0F7ABFD-AD4C-4F27-88D2-8CDA6335C443}" destId="{1A67A275-95BC-4EC5-A752-547FD35B1DAE}" srcOrd="0" destOrd="0" presId="urn:microsoft.com/office/officeart/2005/8/layout/hierarchy3"/>
    <dgm:cxn modelId="{CD0F619A-7A81-41F6-BA5E-43F2A945EBB0}" type="presParOf" srcId="{1A67A275-95BC-4EC5-A752-547FD35B1DAE}" destId="{985686C4-2E2F-43F6-9E59-B321C5289111}" srcOrd="0" destOrd="0" presId="urn:microsoft.com/office/officeart/2005/8/layout/hierarchy3"/>
    <dgm:cxn modelId="{AAADA6DC-3428-4F30-9EDC-2311B18D6965}" type="presParOf" srcId="{985686C4-2E2F-43F6-9E59-B321C5289111}" destId="{D3E85BC0-2220-4B5C-A851-82B510EA9B51}" srcOrd="0" destOrd="0" presId="urn:microsoft.com/office/officeart/2005/8/layout/hierarchy3"/>
    <dgm:cxn modelId="{98B112D8-5D31-4E3A-90AB-7D7EE893BC8A}" type="presParOf" srcId="{985686C4-2E2F-43F6-9E59-B321C5289111}" destId="{BCD896C5-2FA2-4483-BD9A-046448B5AAF8}" srcOrd="1" destOrd="0" presId="urn:microsoft.com/office/officeart/2005/8/layout/hierarchy3"/>
    <dgm:cxn modelId="{35881202-0F06-41DC-8A90-8112141F9DEF}" type="presParOf" srcId="{1A67A275-95BC-4EC5-A752-547FD35B1DAE}" destId="{FDAD397A-EF00-43DC-9520-DB90877EF04B}" srcOrd="1" destOrd="0" presId="urn:microsoft.com/office/officeart/2005/8/layout/hierarchy3"/>
    <dgm:cxn modelId="{844A5835-8E76-49A3-A265-D040B61F75D8}" type="presParOf" srcId="{FDAD397A-EF00-43DC-9520-DB90877EF04B}" destId="{5D7F43A7-DAA6-4A9F-87E3-451C722567FA}" srcOrd="0" destOrd="0" presId="urn:microsoft.com/office/officeart/2005/8/layout/hierarchy3"/>
    <dgm:cxn modelId="{2135ED1F-45D2-4589-86F3-7FBBE1D9BE0F}" type="presParOf" srcId="{FDAD397A-EF00-43DC-9520-DB90877EF04B}" destId="{180E368D-9813-434E-A8ED-352E157F6E23}" srcOrd="1" destOrd="0" presId="urn:microsoft.com/office/officeart/2005/8/layout/hierarchy3"/>
    <dgm:cxn modelId="{0921DE84-30FB-41AF-80F4-7BE62338732F}" type="presParOf" srcId="{FDAD397A-EF00-43DC-9520-DB90877EF04B}" destId="{2804DFF1-67E0-478B-8A04-4EA732782FF8}" srcOrd="2" destOrd="0" presId="urn:microsoft.com/office/officeart/2005/8/layout/hierarchy3"/>
    <dgm:cxn modelId="{A938C609-3B0D-4748-AC93-5C8A96300E4F}" type="presParOf" srcId="{FDAD397A-EF00-43DC-9520-DB90877EF04B}" destId="{AF52A04C-8B5C-4690-A29B-75A458DF19AA}" srcOrd="3" destOrd="0" presId="urn:microsoft.com/office/officeart/2005/8/layout/hierarchy3"/>
    <dgm:cxn modelId="{C03A2346-7020-4A0B-B50A-DDD03161FD0F}" type="presParOf" srcId="{FDAD397A-EF00-43DC-9520-DB90877EF04B}" destId="{F1A67B2D-5D27-418D-9623-E36E1C87BB1A}" srcOrd="4" destOrd="0" presId="urn:microsoft.com/office/officeart/2005/8/layout/hierarchy3"/>
    <dgm:cxn modelId="{5954487B-B61F-4E78-AA10-977C72E083DB}" type="presParOf" srcId="{FDAD397A-EF00-43DC-9520-DB90877EF04B}" destId="{E842C98F-1335-4AB7-BDD7-ACD5AC8FBAC7}" srcOrd="5" destOrd="0" presId="urn:microsoft.com/office/officeart/2005/8/layout/hierarchy3"/>
    <dgm:cxn modelId="{091E4285-7EF9-4C32-9524-07E300E35C34}" type="presParOf" srcId="{FDAD397A-EF00-43DC-9520-DB90877EF04B}" destId="{4F852699-0EA4-4E8A-A4E4-2449685FC8C9}" srcOrd="6" destOrd="0" presId="urn:microsoft.com/office/officeart/2005/8/layout/hierarchy3"/>
    <dgm:cxn modelId="{1E0F704C-1D49-4DF7-8774-449540B5BF18}" type="presParOf" srcId="{FDAD397A-EF00-43DC-9520-DB90877EF04B}" destId="{66868EB5-BB96-45E6-8C15-58D125D03F38}" srcOrd="7" destOrd="0" presId="urn:microsoft.com/office/officeart/2005/8/layout/hierarchy3"/>
    <dgm:cxn modelId="{D2ED93B7-80D9-41DC-8AC1-4B5DCB1761DF}" type="presParOf" srcId="{FDAD397A-EF00-43DC-9520-DB90877EF04B}" destId="{FAF2D395-8395-4A22-B155-5CE54E762B30}" srcOrd="8" destOrd="0" presId="urn:microsoft.com/office/officeart/2005/8/layout/hierarchy3"/>
    <dgm:cxn modelId="{6C996B18-0809-434B-B4CF-589AEEC69E90}" type="presParOf" srcId="{FDAD397A-EF00-43DC-9520-DB90877EF04B}" destId="{19D0F6B0-5230-4678-8935-6B8933A021E7}" srcOrd="9" destOrd="0" presId="urn:microsoft.com/office/officeart/2005/8/layout/hierarchy3"/>
    <dgm:cxn modelId="{24E72B9C-B5F6-4621-BF69-C059D4DB2D88}" type="presParOf" srcId="{FDAD397A-EF00-43DC-9520-DB90877EF04B}" destId="{C787B6DD-2F89-4C35-945B-64730526D281}" srcOrd="10" destOrd="0" presId="urn:microsoft.com/office/officeart/2005/8/layout/hierarchy3"/>
    <dgm:cxn modelId="{9907BB31-F8B2-4638-B2FD-C5AD60A7E942}" type="presParOf" srcId="{FDAD397A-EF00-43DC-9520-DB90877EF04B}" destId="{6402ABC7-0B20-4671-8DC7-8613550E42A6}" srcOrd="11" destOrd="0" presId="urn:microsoft.com/office/officeart/2005/8/layout/hierarchy3"/>
    <dgm:cxn modelId="{A51D26D1-EC01-4D70-A53D-2BD2D2AE6FA1}" type="presParOf" srcId="{FDAD397A-EF00-43DC-9520-DB90877EF04B}" destId="{14586062-7C75-489A-965E-FC1C9AA31F8A}" srcOrd="12" destOrd="0" presId="urn:microsoft.com/office/officeart/2005/8/layout/hierarchy3"/>
    <dgm:cxn modelId="{11A317A7-5621-40FB-89A1-EA418C63E6F6}" type="presParOf" srcId="{FDAD397A-EF00-43DC-9520-DB90877EF04B}" destId="{9A94817F-14AD-4B41-9351-DAD363C4BD4C}" srcOrd="13" destOrd="0" presId="urn:microsoft.com/office/officeart/2005/8/layout/hierarchy3"/>
    <dgm:cxn modelId="{6E71F382-9822-41BE-99CE-3494B2838A1B}" type="presParOf" srcId="{FDAD397A-EF00-43DC-9520-DB90877EF04B}" destId="{2AD8F692-9BAA-4911-A4E1-36D7BC305DE3}" srcOrd="14" destOrd="0" presId="urn:microsoft.com/office/officeart/2005/8/layout/hierarchy3"/>
    <dgm:cxn modelId="{71329F60-4A3E-44F6-90E2-657D0D7AF58E}" type="presParOf" srcId="{FDAD397A-EF00-43DC-9520-DB90877EF04B}" destId="{6B5BA220-CDBE-4659-92DC-70FA51E4E306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23AE57-5B60-485F-94C1-8490476D9C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62D1A15-B338-459E-9C39-3EDD63083ED1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Ринок новацій</a:t>
          </a:r>
          <a:endParaRPr lang="uk-UA" b="1" dirty="0">
            <a:solidFill>
              <a:schemeClr val="tx1"/>
            </a:solidFill>
          </a:endParaRPr>
        </a:p>
      </dgm:t>
    </dgm:pt>
    <dgm:pt modelId="{1B2CCE1A-9165-4C18-B497-373A37BEB7BC}" type="parTrans" cxnId="{CE7730A2-FA98-485B-B416-A12776728C11}">
      <dgm:prSet/>
      <dgm:spPr/>
      <dgm:t>
        <a:bodyPr/>
        <a:lstStyle/>
        <a:p>
          <a:endParaRPr lang="uk-UA"/>
        </a:p>
      </dgm:t>
    </dgm:pt>
    <dgm:pt modelId="{8938DB71-B37A-437D-8EFE-87DD39717D31}" type="sibTrans" cxnId="{CE7730A2-FA98-485B-B416-A12776728C11}">
      <dgm:prSet/>
      <dgm:spPr/>
      <dgm:t>
        <a:bodyPr/>
        <a:lstStyle/>
        <a:p>
          <a:endParaRPr lang="uk-UA"/>
        </a:p>
      </dgm:t>
    </dgm:pt>
    <dgm:pt modelId="{EA82D915-728B-4CD8-B6AE-4B4CD0659BA1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Ринок капіталу</a:t>
          </a:r>
          <a:endParaRPr lang="uk-UA" b="1" dirty="0">
            <a:solidFill>
              <a:schemeClr val="tx1"/>
            </a:solidFill>
          </a:endParaRPr>
        </a:p>
      </dgm:t>
    </dgm:pt>
    <dgm:pt modelId="{DEE684A1-C93F-481D-955D-C7F316F22096}" type="parTrans" cxnId="{3D27FC28-FC84-4EF5-9450-CC0A444B708C}">
      <dgm:prSet/>
      <dgm:spPr/>
      <dgm:t>
        <a:bodyPr/>
        <a:lstStyle/>
        <a:p>
          <a:endParaRPr lang="uk-UA"/>
        </a:p>
      </dgm:t>
    </dgm:pt>
    <dgm:pt modelId="{4AC2827A-52C0-4DB7-8030-66405270B328}" type="sibTrans" cxnId="{3D27FC28-FC84-4EF5-9450-CC0A444B708C}">
      <dgm:prSet/>
      <dgm:spPr/>
      <dgm:t>
        <a:bodyPr/>
        <a:lstStyle/>
        <a:p>
          <a:endParaRPr lang="uk-UA"/>
        </a:p>
      </dgm:t>
    </dgm:pt>
    <dgm:pt modelId="{B6D0E71E-49EB-404E-9650-50A469E924F8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Ринок інновацій</a:t>
          </a:r>
          <a:endParaRPr lang="uk-UA" b="1" dirty="0">
            <a:solidFill>
              <a:schemeClr val="tx1"/>
            </a:solidFill>
          </a:endParaRPr>
        </a:p>
      </dgm:t>
    </dgm:pt>
    <dgm:pt modelId="{31D6B861-103A-4B1C-9969-BFF2D6E5A752}" type="parTrans" cxnId="{2A5075B8-217F-49F2-A247-558F62426501}">
      <dgm:prSet/>
      <dgm:spPr/>
      <dgm:t>
        <a:bodyPr/>
        <a:lstStyle/>
        <a:p>
          <a:endParaRPr lang="uk-UA"/>
        </a:p>
      </dgm:t>
    </dgm:pt>
    <dgm:pt modelId="{042179EC-14CB-4CF1-83E9-41E46A78B9BC}" type="sibTrans" cxnId="{2A5075B8-217F-49F2-A247-558F62426501}">
      <dgm:prSet/>
      <dgm:spPr/>
      <dgm:t>
        <a:bodyPr/>
        <a:lstStyle/>
        <a:p>
          <a:endParaRPr lang="uk-UA"/>
        </a:p>
      </dgm:t>
    </dgm:pt>
    <dgm:pt modelId="{0D0702E5-1B5B-4E18-9631-6F694492C687}">
      <dgm:prSet phldrT="[Текст]"/>
      <dgm:spPr/>
      <dgm:t>
        <a:bodyPr/>
        <a:lstStyle/>
        <a:p>
          <a:pPr algn="just"/>
          <a:r>
            <a:rPr lang="uk-UA" dirty="0" smtClean="0"/>
            <a:t>визначається як сукупність об’єктів інтелектуальної власності, яка характеризується цілісністю і володіє якістю новизни порівняно з попередніми новаціями. </a:t>
          </a:r>
          <a:endParaRPr lang="uk-UA" dirty="0"/>
        </a:p>
      </dgm:t>
    </dgm:pt>
    <dgm:pt modelId="{A8B93204-7F26-46AC-A3AE-2A3B45459603}" type="parTrans" cxnId="{3FE98FE2-0394-492A-893B-8A04BA0D1796}">
      <dgm:prSet/>
      <dgm:spPr/>
      <dgm:t>
        <a:bodyPr/>
        <a:lstStyle/>
        <a:p>
          <a:endParaRPr lang="uk-UA"/>
        </a:p>
      </dgm:t>
    </dgm:pt>
    <dgm:pt modelId="{BE2F254F-D3D9-4212-B4BB-3F2D1C12C875}" type="sibTrans" cxnId="{3FE98FE2-0394-492A-893B-8A04BA0D1796}">
      <dgm:prSet/>
      <dgm:spPr/>
      <dgm:t>
        <a:bodyPr/>
        <a:lstStyle/>
        <a:p>
          <a:endParaRPr lang="uk-UA"/>
        </a:p>
      </dgm:t>
    </dgm:pt>
    <dgm:pt modelId="{39F50CF3-541C-4346-B239-3B080AAE1AB6}">
      <dgm:prSet/>
      <dgm:spPr/>
      <dgm:t>
        <a:bodyPr/>
        <a:lstStyle/>
        <a:p>
          <a:pPr algn="just"/>
          <a:r>
            <a:rPr lang="uk-UA" dirty="0" smtClean="0"/>
            <a:t>впорядкована система, що забезпечує взаємодію продавців і покупців щодо купівлі-продажу інноваційного товару. Головна дійова особа конкурентних відносин на ринку - інноваційна фірма. </a:t>
          </a:r>
          <a:endParaRPr lang="uk-UA" dirty="0"/>
        </a:p>
      </dgm:t>
    </dgm:pt>
    <dgm:pt modelId="{277BF19C-3E41-4732-8986-3398038EB274}" type="parTrans" cxnId="{6CF4DC50-7D96-4C29-BC2F-3C9BA86933AC}">
      <dgm:prSet/>
      <dgm:spPr/>
      <dgm:t>
        <a:bodyPr/>
        <a:lstStyle/>
        <a:p>
          <a:endParaRPr lang="uk-UA"/>
        </a:p>
      </dgm:t>
    </dgm:pt>
    <dgm:pt modelId="{57B5BD1B-02CA-45B5-A266-DE7AD3AF5948}" type="sibTrans" cxnId="{6CF4DC50-7D96-4C29-BC2F-3C9BA86933AC}">
      <dgm:prSet/>
      <dgm:spPr/>
      <dgm:t>
        <a:bodyPr/>
        <a:lstStyle/>
        <a:p>
          <a:endParaRPr lang="uk-UA"/>
        </a:p>
      </dgm:t>
    </dgm:pt>
    <dgm:pt modelId="{E5605262-52EC-4EB7-B263-A7F9B0493328}">
      <dgm:prSet phldrT="[Текст]"/>
      <dgm:spPr/>
      <dgm:t>
        <a:bodyPr/>
        <a:lstStyle/>
        <a:p>
          <a:pPr algn="just"/>
          <a:r>
            <a:rPr lang="uk-UA" smtClean="0"/>
            <a:t>Основним </a:t>
          </a:r>
          <a:r>
            <a:rPr lang="uk-UA" dirty="0" smtClean="0"/>
            <a:t>товаром ринку є продукт інтелектуальної діяльності.</a:t>
          </a:r>
          <a:endParaRPr lang="uk-UA" dirty="0"/>
        </a:p>
      </dgm:t>
    </dgm:pt>
    <dgm:pt modelId="{5AFB4763-23B3-4B38-A148-80674F4155C6}" type="parTrans" cxnId="{0105A9E2-4E31-4BF5-8931-2F7F20AD7F24}">
      <dgm:prSet/>
      <dgm:spPr/>
      <dgm:t>
        <a:bodyPr/>
        <a:lstStyle/>
        <a:p>
          <a:endParaRPr lang="uk-UA"/>
        </a:p>
      </dgm:t>
    </dgm:pt>
    <dgm:pt modelId="{72D2AED9-A9F0-4940-B506-E2BC4950FCFD}" type="sibTrans" cxnId="{0105A9E2-4E31-4BF5-8931-2F7F20AD7F24}">
      <dgm:prSet/>
      <dgm:spPr/>
      <dgm:t>
        <a:bodyPr/>
        <a:lstStyle/>
        <a:p>
          <a:endParaRPr lang="uk-UA"/>
        </a:p>
      </dgm:t>
    </dgm:pt>
    <dgm:pt modelId="{DF111BE7-C150-4D71-9E56-B1B9558B34B0}">
      <dgm:prSet/>
      <dgm:spPr/>
      <dgm:t>
        <a:bodyPr/>
        <a:lstStyle/>
        <a:p>
          <a:pPr algn="just"/>
          <a:r>
            <a:rPr lang="uk-UA" dirty="0" smtClean="0"/>
            <a:t>Основним товаром ринку є продукти інтелектуальної діяльності, науковий і науково-технічний результат.</a:t>
          </a:r>
          <a:endParaRPr lang="uk-UA" dirty="0"/>
        </a:p>
      </dgm:t>
    </dgm:pt>
    <dgm:pt modelId="{942D8420-57D2-44A0-976F-747625A97993}" type="parTrans" cxnId="{02BB1B7C-7022-44EC-B4DA-39F0870DA559}">
      <dgm:prSet/>
      <dgm:spPr/>
      <dgm:t>
        <a:bodyPr/>
        <a:lstStyle/>
        <a:p>
          <a:endParaRPr lang="uk-UA"/>
        </a:p>
      </dgm:t>
    </dgm:pt>
    <dgm:pt modelId="{511C9132-4F72-4C4F-A053-452CA7628F13}" type="sibTrans" cxnId="{02BB1B7C-7022-44EC-B4DA-39F0870DA559}">
      <dgm:prSet/>
      <dgm:spPr/>
      <dgm:t>
        <a:bodyPr/>
        <a:lstStyle/>
        <a:p>
          <a:endParaRPr lang="uk-UA"/>
        </a:p>
      </dgm:t>
    </dgm:pt>
    <dgm:pt modelId="{93768F53-81FC-469E-8F58-A40B708500BD}">
      <dgm:prSet phldrT="[Текст]"/>
      <dgm:spPr/>
      <dgm:t>
        <a:bodyPr/>
        <a:lstStyle/>
        <a:p>
          <a:pPr algn="just"/>
          <a:r>
            <a:rPr lang="uk-UA" dirty="0" smtClean="0"/>
            <a:t>сфера обертання капіталу, де суб’єктом виступають, з одного боку, організації та особи, які зайняті в науковій сфері, а з іншого - організації й особи, які здійснюють інвестиції. Інфраструктура ринку капіталу має сприяти прямому фінансуванню наукової діяльності, формуванню платоспроможного попиту, системи кредитування, страхування фінансового ризику, ринку цінних паперів. Ринок капіталу формують інвестиції.</a:t>
          </a:r>
          <a:endParaRPr lang="uk-UA" dirty="0"/>
        </a:p>
      </dgm:t>
    </dgm:pt>
    <dgm:pt modelId="{9A0ECF53-01CD-4FA2-BE5F-5CE56DE2AE4B}" type="parTrans" cxnId="{DD5417B3-1446-435A-93B4-A0CA4819A3DA}">
      <dgm:prSet/>
      <dgm:spPr/>
      <dgm:t>
        <a:bodyPr/>
        <a:lstStyle/>
        <a:p>
          <a:endParaRPr lang="uk-UA"/>
        </a:p>
      </dgm:t>
    </dgm:pt>
    <dgm:pt modelId="{EFB9557F-338C-43DE-B8B5-F6807E9F4545}" type="sibTrans" cxnId="{DD5417B3-1446-435A-93B4-A0CA4819A3DA}">
      <dgm:prSet/>
      <dgm:spPr/>
      <dgm:t>
        <a:bodyPr/>
        <a:lstStyle/>
        <a:p>
          <a:endParaRPr lang="uk-UA"/>
        </a:p>
      </dgm:t>
    </dgm:pt>
    <dgm:pt modelId="{82746943-3D9D-40B6-8A4B-0A3D64167B15}" type="pres">
      <dgm:prSet presAssocID="{8123AE57-5B60-485F-94C1-8490476D9C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E4FF74B-1470-41CC-A022-EE83F0996F8A}" type="pres">
      <dgm:prSet presAssocID="{F62D1A15-B338-459E-9C39-3EDD63083ED1}" presName="composite" presStyleCnt="0"/>
      <dgm:spPr/>
    </dgm:pt>
    <dgm:pt modelId="{FAF50238-8D7D-4B26-9C57-B5CF33CA6A45}" type="pres">
      <dgm:prSet presAssocID="{F62D1A15-B338-459E-9C39-3EDD63083ED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28B3E4-4014-4C82-B07D-66BF8856526D}" type="pres">
      <dgm:prSet presAssocID="{F62D1A15-B338-459E-9C39-3EDD63083ED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B04CD9-BD76-43EA-B076-01367E970D17}" type="pres">
      <dgm:prSet presAssocID="{8938DB71-B37A-437D-8EFE-87DD39717D31}" presName="space" presStyleCnt="0"/>
      <dgm:spPr/>
    </dgm:pt>
    <dgm:pt modelId="{79494135-F499-4944-B1FE-F2E495BC1FE8}" type="pres">
      <dgm:prSet presAssocID="{B6D0E71E-49EB-404E-9650-50A469E924F8}" presName="composite" presStyleCnt="0"/>
      <dgm:spPr/>
    </dgm:pt>
    <dgm:pt modelId="{801951DB-FC0E-4752-AB3C-7ABF488B969F}" type="pres">
      <dgm:prSet presAssocID="{B6D0E71E-49EB-404E-9650-50A469E924F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0B6DE2-940B-4163-A70D-3161B0B8D333}" type="pres">
      <dgm:prSet presAssocID="{B6D0E71E-49EB-404E-9650-50A469E924F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7A02B2-F2C3-4101-A495-4386BC19C635}" type="pres">
      <dgm:prSet presAssocID="{042179EC-14CB-4CF1-83E9-41E46A78B9BC}" presName="space" presStyleCnt="0"/>
      <dgm:spPr/>
    </dgm:pt>
    <dgm:pt modelId="{275F144A-4A73-4472-B0F8-F17F7EF08866}" type="pres">
      <dgm:prSet presAssocID="{EA82D915-728B-4CD8-B6AE-4B4CD0659BA1}" presName="composite" presStyleCnt="0"/>
      <dgm:spPr/>
    </dgm:pt>
    <dgm:pt modelId="{7F194F73-021A-41ED-A357-279666D56E58}" type="pres">
      <dgm:prSet presAssocID="{EA82D915-728B-4CD8-B6AE-4B4CD0659BA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BC3746-5F90-4984-BEBF-36DCD00CE6B6}" type="pres">
      <dgm:prSet presAssocID="{EA82D915-728B-4CD8-B6AE-4B4CD0659BA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6C6D7C6-68CE-4FF8-AC69-A88B8FAFBFE2}" type="presOf" srcId="{39F50CF3-541C-4346-B239-3B080AAE1AB6}" destId="{490B6DE2-940B-4163-A70D-3161B0B8D333}" srcOrd="0" destOrd="0" presId="urn:microsoft.com/office/officeart/2005/8/layout/hList1"/>
    <dgm:cxn modelId="{261183F6-27C7-40B2-AE2D-45DFCEB8A4AD}" type="presOf" srcId="{E5605262-52EC-4EB7-B263-A7F9B0493328}" destId="{7928B3E4-4014-4C82-B07D-66BF8856526D}" srcOrd="0" destOrd="1" presId="urn:microsoft.com/office/officeart/2005/8/layout/hList1"/>
    <dgm:cxn modelId="{6CF4DC50-7D96-4C29-BC2F-3C9BA86933AC}" srcId="{B6D0E71E-49EB-404E-9650-50A469E924F8}" destId="{39F50CF3-541C-4346-B239-3B080AAE1AB6}" srcOrd="0" destOrd="0" parTransId="{277BF19C-3E41-4732-8986-3398038EB274}" sibTransId="{57B5BD1B-02CA-45B5-A266-DE7AD3AF5948}"/>
    <dgm:cxn modelId="{ADF329CD-1736-4EE9-9B56-C3F65EBBAEF8}" type="presOf" srcId="{0D0702E5-1B5B-4E18-9631-6F694492C687}" destId="{7928B3E4-4014-4C82-B07D-66BF8856526D}" srcOrd="0" destOrd="0" presId="urn:microsoft.com/office/officeart/2005/8/layout/hList1"/>
    <dgm:cxn modelId="{CE7730A2-FA98-485B-B416-A12776728C11}" srcId="{8123AE57-5B60-485F-94C1-8490476D9CCF}" destId="{F62D1A15-B338-459E-9C39-3EDD63083ED1}" srcOrd="0" destOrd="0" parTransId="{1B2CCE1A-9165-4C18-B497-373A37BEB7BC}" sibTransId="{8938DB71-B37A-437D-8EFE-87DD39717D31}"/>
    <dgm:cxn modelId="{302A9F74-66C4-429B-B3A9-7494409CFD19}" type="presOf" srcId="{8123AE57-5B60-485F-94C1-8490476D9CCF}" destId="{82746943-3D9D-40B6-8A4B-0A3D64167B15}" srcOrd="0" destOrd="0" presId="urn:microsoft.com/office/officeart/2005/8/layout/hList1"/>
    <dgm:cxn modelId="{1E3EBCFC-84D2-4734-BCC3-A6F1E3A88B44}" type="presOf" srcId="{B6D0E71E-49EB-404E-9650-50A469E924F8}" destId="{801951DB-FC0E-4752-AB3C-7ABF488B969F}" srcOrd="0" destOrd="0" presId="urn:microsoft.com/office/officeart/2005/8/layout/hList1"/>
    <dgm:cxn modelId="{2A5075B8-217F-49F2-A247-558F62426501}" srcId="{8123AE57-5B60-485F-94C1-8490476D9CCF}" destId="{B6D0E71E-49EB-404E-9650-50A469E924F8}" srcOrd="1" destOrd="0" parTransId="{31D6B861-103A-4B1C-9969-BFF2D6E5A752}" sibTransId="{042179EC-14CB-4CF1-83E9-41E46A78B9BC}"/>
    <dgm:cxn modelId="{3D27FC28-FC84-4EF5-9450-CC0A444B708C}" srcId="{8123AE57-5B60-485F-94C1-8490476D9CCF}" destId="{EA82D915-728B-4CD8-B6AE-4B4CD0659BA1}" srcOrd="2" destOrd="0" parTransId="{DEE684A1-C93F-481D-955D-C7F316F22096}" sibTransId="{4AC2827A-52C0-4DB7-8030-66405270B328}"/>
    <dgm:cxn modelId="{3FE98FE2-0394-492A-893B-8A04BA0D1796}" srcId="{F62D1A15-B338-459E-9C39-3EDD63083ED1}" destId="{0D0702E5-1B5B-4E18-9631-6F694492C687}" srcOrd="0" destOrd="0" parTransId="{A8B93204-7F26-46AC-A3AE-2A3B45459603}" sibTransId="{BE2F254F-D3D9-4212-B4BB-3F2D1C12C875}"/>
    <dgm:cxn modelId="{02BB1B7C-7022-44EC-B4DA-39F0870DA559}" srcId="{B6D0E71E-49EB-404E-9650-50A469E924F8}" destId="{DF111BE7-C150-4D71-9E56-B1B9558B34B0}" srcOrd="1" destOrd="0" parTransId="{942D8420-57D2-44A0-976F-747625A97993}" sibTransId="{511C9132-4F72-4C4F-A053-452CA7628F13}"/>
    <dgm:cxn modelId="{0105A9E2-4E31-4BF5-8931-2F7F20AD7F24}" srcId="{F62D1A15-B338-459E-9C39-3EDD63083ED1}" destId="{E5605262-52EC-4EB7-B263-A7F9B0493328}" srcOrd="1" destOrd="0" parTransId="{5AFB4763-23B3-4B38-A148-80674F4155C6}" sibTransId="{72D2AED9-A9F0-4940-B506-E2BC4950FCFD}"/>
    <dgm:cxn modelId="{2203D2C4-89F0-4CC4-9847-817B8B696194}" type="presOf" srcId="{EA82D915-728B-4CD8-B6AE-4B4CD0659BA1}" destId="{7F194F73-021A-41ED-A357-279666D56E58}" srcOrd="0" destOrd="0" presId="urn:microsoft.com/office/officeart/2005/8/layout/hList1"/>
    <dgm:cxn modelId="{8A39AB03-DAAD-4A24-8E3A-9C98BFC27CCB}" type="presOf" srcId="{93768F53-81FC-469E-8F58-A40B708500BD}" destId="{EBBC3746-5F90-4984-BEBF-36DCD00CE6B6}" srcOrd="0" destOrd="0" presId="urn:microsoft.com/office/officeart/2005/8/layout/hList1"/>
    <dgm:cxn modelId="{DD5417B3-1446-435A-93B4-A0CA4819A3DA}" srcId="{EA82D915-728B-4CD8-B6AE-4B4CD0659BA1}" destId="{93768F53-81FC-469E-8F58-A40B708500BD}" srcOrd="0" destOrd="0" parTransId="{9A0ECF53-01CD-4FA2-BE5F-5CE56DE2AE4B}" sibTransId="{EFB9557F-338C-43DE-B8B5-F6807E9F4545}"/>
    <dgm:cxn modelId="{63359FA3-C1D0-409B-82C6-74578FA189B6}" type="presOf" srcId="{F62D1A15-B338-459E-9C39-3EDD63083ED1}" destId="{FAF50238-8D7D-4B26-9C57-B5CF33CA6A45}" srcOrd="0" destOrd="0" presId="urn:microsoft.com/office/officeart/2005/8/layout/hList1"/>
    <dgm:cxn modelId="{60B05032-0DA0-4B1A-BA9D-5A08F0CD3DDA}" type="presOf" srcId="{DF111BE7-C150-4D71-9E56-B1B9558B34B0}" destId="{490B6DE2-940B-4163-A70D-3161B0B8D333}" srcOrd="0" destOrd="1" presId="urn:microsoft.com/office/officeart/2005/8/layout/hList1"/>
    <dgm:cxn modelId="{8696E1D0-1D2E-42BF-882D-C77F7A707F31}" type="presParOf" srcId="{82746943-3D9D-40B6-8A4B-0A3D64167B15}" destId="{6E4FF74B-1470-41CC-A022-EE83F0996F8A}" srcOrd="0" destOrd="0" presId="urn:microsoft.com/office/officeart/2005/8/layout/hList1"/>
    <dgm:cxn modelId="{A571473F-1C10-45E6-9E23-AABE909B96B2}" type="presParOf" srcId="{6E4FF74B-1470-41CC-A022-EE83F0996F8A}" destId="{FAF50238-8D7D-4B26-9C57-B5CF33CA6A45}" srcOrd="0" destOrd="0" presId="urn:microsoft.com/office/officeart/2005/8/layout/hList1"/>
    <dgm:cxn modelId="{7B7896C8-4EAD-4780-9F82-02FA48A759FF}" type="presParOf" srcId="{6E4FF74B-1470-41CC-A022-EE83F0996F8A}" destId="{7928B3E4-4014-4C82-B07D-66BF8856526D}" srcOrd="1" destOrd="0" presId="urn:microsoft.com/office/officeart/2005/8/layout/hList1"/>
    <dgm:cxn modelId="{8B9CFFFB-DC18-4654-9844-6738F06CF5B4}" type="presParOf" srcId="{82746943-3D9D-40B6-8A4B-0A3D64167B15}" destId="{99B04CD9-BD76-43EA-B076-01367E970D17}" srcOrd="1" destOrd="0" presId="urn:microsoft.com/office/officeart/2005/8/layout/hList1"/>
    <dgm:cxn modelId="{4A641263-5039-4A97-B353-80A9EE9143E8}" type="presParOf" srcId="{82746943-3D9D-40B6-8A4B-0A3D64167B15}" destId="{79494135-F499-4944-B1FE-F2E495BC1FE8}" srcOrd="2" destOrd="0" presId="urn:microsoft.com/office/officeart/2005/8/layout/hList1"/>
    <dgm:cxn modelId="{15A17469-B4A3-4ECD-9A56-3F732A907809}" type="presParOf" srcId="{79494135-F499-4944-B1FE-F2E495BC1FE8}" destId="{801951DB-FC0E-4752-AB3C-7ABF488B969F}" srcOrd="0" destOrd="0" presId="urn:microsoft.com/office/officeart/2005/8/layout/hList1"/>
    <dgm:cxn modelId="{2B510446-26D0-47D5-BCC0-88864F2D89DD}" type="presParOf" srcId="{79494135-F499-4944-B1FE-F2E495BC1FE8}" destId="{490B6DE2-940B-4163-A70D-3161B0B8D333}" srcOrd="1" destOrd="0" presId="urn:microsoft.com/office/officeart/2005/8/layout/hList1"/>
    <dgm:cxn modelId="{FC918039-1DF9-4C02-AB17-DF96A42A2C24}" type="presParOf" srcId="{82746943-3D9D-40B6-8A4B-0A3D64167B15}" destId="{A07A02B2-F2C3-4101-A495-4386BC19C635}" srcOrd="3" destOrd="0" presId="urn:microsoft.com/office/officeart/2005/8/layout/hList1"/>
    <dgm:cxn modelId="{5E5E1E6D-05F8-4289-9207-35E5ADD303D5}" type="presParOf" srcId="{82746943-3D9D-40B6-8A4B-0A3D64167B15}" destId="{275F144A-4A73-4472-B0F8-F17F7EF08866}" srcOrd="4" destOrd="0" presId="urn:microsoft.com/office/officeart/2005/8/layout/hList1"/>
    <dgm:cxn modelId="{587380C3-E4AE-43B6-B059-D86336BB8C48}" type="presParOf" srcId="{275F144A-4A73-4472-B0F8-F17F7EF08866}" destId="{7F194F73-021A-41ED-A357-279666D56E58}" srcOrd="0" destOrd="0" presId="urn:microsoft.com/office/officeart/2005/8/layout/hList1"/>
    <dgm:cxn modelId="{E9F7DD8E-4BD3-43D4-A624-06CBC0C0672B}" type="presParOf" srcId="{275F144A-4A73-4472-B0F8-F17F7EF08866}" destId="{EBBC3746-5F90-4984-BEBF-36DCD00CE6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46A5BB-D0C7-431D-A436-99F5D9BE529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FB95A85-3F8A-4E81-A90F-A9DD5828D787}">
      <dgm:prSet phldrT="[Текст]" custT="1"/>
      <dgm:spPr/>
      <dgm:t>
        <a:bodyPr/>
        <a:lstStyle/>
        <a:p>
          <a:pPr algn="just"/>
          <a:r>
            <a:rPr lang="ru-RU" sz="2000" b="1" dirty="0" err="1" smtClean="0">
              <a:solidFill>
                <a:schemeClr val="tx1"/>
              </a:solidFill>
            </a:rPr>
            <a:t>Інтелектуальна</a:t>
          </a:r>
          <a:r>
            <a:rPr lang="ru-RU" sz="2000" b="1" dirty="0" smtClean="0">
              <a:solidFill>
                <a:schemeClr val="tx1"/>
              </a:solidFill>
            </a:rPr>
            <a:t> </a:t>
          </a:r>
          <a:r>
            <a:rPr lang="ru-RU" sz="2000" b="1" dirty="0" err="1" smtClean="0">
              <a:solidFill>
                <a:schemeClr val="tx1"/>
              </a:solidFill>
            </a:rPr>
            <a:t>власність</a:t>
          </a:r>
          <a:r>
            <a:rPr lang="ru-RU" sz="2000" dirty="0" smtClean="0">
              <a:solidFill>
                <a:schemeClr val="tx1"/>
              </a:solidFill>
            </a:rPr>
            <a:t> - </a:t>
          </a:r>
          <a:r>
            <a:rPr lang="ru-RU" sz="2000" dirty="0" err="1" smtClean="0">
              <a:solidFill>
                <a:schemeClr val="tx1"/>
              </a:solidFill>
            </a:rPr>
            <a:t>це</a:t>
          </a:r>
          <a:r>
            <a:rPr lang="ru-RU" sz="2000" dirty="0" smtClean="0">
              <a:solidFill>
                <a:schemeClr val="tx1"/>
              </a:solidFill>
            </a:rPr>
            <a:t> право автора на </a:t>
          </a:r>
          <a:r>
            <a:rPr lang="ru-RU" sz="2000" dirty="0" err="1" smtClean="0">
              <a:solidFill>
                <a:schemeClr val="tx1"/>
              </a:solidFill>
            </a:rPr>
            <a:t>винахід</a:t>
          </a:r>
          <a:r>
            <a:rPr lang="ru-RU" sz="2000" dirty="0" smtClean="0">
              <a:solidFill>
                <a:schemeClr val="tx1"/>
              </a:solidFill>
            </a:rPr>
            <a:t>, </a:t>
          </a:r>
          <a:r>
            <a:rPr lang="ru-RU" sz="2000" dirty="0" err="1" smtClean="0">
              <a:solidFill>
                <a:schemeClr val="tx1"/>
              </a:solidFill>
            </a:rPr>
            <a:t>наукову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ідею</a:t>
          </a:r>
          <a:r>
            <a:rPr lang="ru-RU" sz="2000" dirty="0" smtClean="0">
              <a:solidFill>
                <a:schemeClr val="tx1"/>
              </a:solidFill>
            </a:rPr>
            <a:t>, </a:t>
          </a:r>
          <a:r>
            <a:rPr lang="ru-RU" sz="2000" dirty="0" err="1" smtClean="0">
              <a:solidFill>
                <a:schemeClr val="tx1"/>
              </a:solidFill>
            </a:rPr>
            <a:t>розробку</a:t>
          </a:r>
          <a:r>
            <a:rPr lang="ru-RU" sz="2000" dirty="0" smtClean="0">
              <a:solidFill>
                <a:schemeClr val="tx1"/>
              </a:solidFill>
            </a:rPr>
            <a:t>, </a:t>
          </a:r>
          <a:r>
            <a:rPr lang="ru-RU" sz="2000" dirty="0" err="1" smtClean="0">
              <a:solidFill>
                <a:schemeClr val="tx1"/>
              </a:solidFill>
            </a:rPr>
            <a:t>новий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виріб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чи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нову</a:t>
          </a:r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000" dirty="0" err="1" smtClean="0">
              <a:solidFill>
                <a:schemeClr val="tx1"/>
              </a:solidFill>
            </a:rPr>
            <a:t>технологію</a:t>
          </a:r>
          <a:r>
            <a:rPr lang="ru-RU" sz="2000" dirty="0" smtClean="0">
              <a:solidFill>
                <a:schemeClr val="tx1"/>
              </a:solidFill>
            </a:rPr>
            <a:t>.</a:t>
          </a:r>
          <a:endParaRPr lang="uk-UA" sz="2000" dirty="0">
            <a:solidFill>
              <a:schemeClr val="tx1"/>
            </a:solidFill>
          </a:endParaRPr>
        </a:p>
      </dgm:t>
    </dgm:pt>
    <dgm:pt modelId="{C1FCD8DC-11AC-46EC-B846-ADF744861F88}" type="parTrans" cxnId="{341BF732-7D2E-45E9-8D20-8936407AE814}">
      <dgm:prSet/>
      <dgm:spPr/>
      <dgm:t>
        <a:bodyPr/>
        <a:lstStyle/>
        <a:p>
          <a:pPr algn="just"/>
          <a:endParaRPr lang="uk-UA" sz="2000">
            <a:solidFill>
              <a:schemeClr val="tx1"/>
            </a:solidFill>
          </a:endParaRPr>
        </a:p>
      </dgm:t>
    </dgm:pt>
    <dgm:pt modelId="{69A5D785-FC45-4C5A-A109-E1416CDB1D46}" type="sibTrans" cxnId="{341BF732-7D2E-45E9-8D20-8936407AE814}">
      <dgm:prSet/>
      <dgm:spPr/>
      <dgm:t>
        <a:bodyPr/>
        <a:lstStyle/>
        <a:p>
          <a:pPr algn="just"/>
          <a:endParaRPr lang="uk-UA" sz="2000">
            <a:solidFill>
              <a:schemeClr val="tx1"/>
            </a:solidFill>
          </a:endParaRPr>
        </a:p>
      </dgm:t>
    </dgm:pt>
    <dgm:pt modelId="{9C574C62-4679-44A0-A920-AC762051E840}">
      <dgm:prSet phldrT="[Текст]" custT="1"/>
      <dgm:spPr/>
      <dgm:t>
        <a:bodyPr/>
        <a:lstStyle/>
        <a:p>
          <a:pPr algn="just"/>
          <a:r>
            <a:rPr lang="uk-UA" sz="2000" dirty="0" smtClean="0">
              <a:solidFill>
                <a:schemeClr val="tx1"/>
              </a:solidFill>
            </a:rPr>
            <a:t>Інтелектуальна власність охороняється державою. </a:t>
          </a:r>
          <a:endParaRPr lang="uk-UA" sz="2000" dirty="0">
            <a:solidFill>
              <a:schemeClr val="tx1"/>
            </a:solidFill>
          </a:endParaRPr>
        </a:p>
      </dgm:t>
    </dgm:pt>
    <dgm:pt modelId="{16CBFD4E-3D56-4C1E-8647-F9EEFECD3BB9}" type="parTrans" cxnId="{F0CC99EF-C0FF-4BAB-AF09-D8AE9BC1D999}">
      <dgm:prSet/>
      <dgm:spPr/>
      <dgm:t>
        <a:bodyPr/>
        <a:lstStyle/>
        <a:p>
          <a:pPr algn="just"/>
          <a:endParaRPr lang="uk-UA" sz="2000">
            <a:solidFill>
              <a:schemeClr val="tx1"/>
            </a:solidFill>
          </a:endParaRPr>
        </a:p>
      </dgm:t>
    </dgm:pt>
    <dgm:pt modelId="{56959777-6C1A-4AF9-8ADA-E530B584D796}" type="sibTrans" cxnId="{F0CC99EF-C0FF-4BAB-AF09-D8AE9BC1D999}">
      <dgm:prSet/>
      <dgm:spPr/>
      <dgm:t>
        <a:bodyPr/>
        <a:lstStyle/>
        <a:p>
          <a:pPr algn="just"/>
          <a:endParaRPr lang="uk-UA" sz="2000">
            <a:solidFill>
              <a:schemeClr val="tx1"/>
            </a:solidFill>
          </a:endParaRPr>
        </a:p>
      </dgm:t>
    </dgm:pt>
    <dgm:pt modelId="{8881C82F-2094-4B6E-B252-45519EBB7AC3}">
      <dgm:prSet phldrT="[Текст]" custT="1"/>
      <dgm:spPr/>
      <dgm:t>
        <a:bodyPr/>
        <a:lstStyle/>
        <a:p>
          <a:pPr algn="just"/>
          <a:r>
            <a:rPr lang="uk-UA" sz="2000" dirty="0" smtClean="0">
              <a:solidFill>
                <a:schemeClr val="tx1"/>
              </a:solidFill>
            </a:rPr>
            <a:t>Механізм захисту передбачає систему економічних, соціальних і правових методів та засобів підтримки інновацій. </a:t>
          </a:r>
          <a:endParaRPr lang="uk-UA" sz="2000" dirty="0">
            <a:solidFill>
              <a:schemeClr val="tx1"/>
            </a:solidFill>
          </a:endParaRPr>
        </a:p>
      </dgm:t>
    </dgm:pt>
    <dgm:pt modelId="{CC226019-2A54-4FE5-8E37-7DF2D4D2B0AA}" type="parTrans" cxnId="{873FDF83-CEC5-4552-87A1-C9736B7587C9}">
      <dgm:prSet/>
      <dgm:spPr/>
      <dgm:t>
        <a:bodyPr/>
        <a:lstStyle/>
        <a:p>
          <a:pPr algn="just"/>
          <a:endParaRPr lang="uk-UA" sz="2000">
            <a:solidFill>
              <a:schemeClr val="tx1"/>
            </a:solidFill>
          </a:endParaRPr>
        </a:p>
      </dgm:t>
    </dgm:pt>
    <dgm:pt modelId="{023B9D2E-E8A0-4EA5-8B48-02F2E6E58800}" type="sibTrans" cxnId="{873FDF83-CEC5-4552-87A1-C9736B7587C9}">
      <dgm:prSet/>
      <dgm:spPr/>
      <dgm:t>
        <a:bodyPr/>
        <a:lstStyle/>
        <a:p>
          <a:pPr algn="just"/>
          <a:endParaRPr lang="uk-UA" sz="2000">
            <a:solidFill>
              <a:schemeClr val="tx1"/>
            </a:solidFill>
          </a:endParaRPr>
        </a:p>
      </dgm:t>
    </dgm:pt>
    <dgm:pt modelId="{3D997082-01CF-4A4D-9D78-D7CF8627532A}">
      <dgm:prSet phldrT="[Текст]" custT="1"/>
      <dgm:spPr/>
      <dgm:t>
        <a:bodyPr/>
        <a:lstStyle/>
        <a:p>
          <a:pPr algn="just"/>
          <a:r>
            <a:rPr lang="uk-UA" sz="2000" dirty="0" smtClean="0">
              <a:solidFill>
                <a:schemeClr val="tx1"/>
              </a:solidFill>
            </a:rPr>
            <a:t>У сучасному світі використовуються три основні типи захисту інтелектуальної власності: патенти, авторське право, товарний знак.</a:t>
          </a:r>
          <a:endParaRPr lang="uk-UA" sz="2000" dirty="0">
            <a:solidFill>
              <a:schemeClr val="tx1"/>
            </a:solidFill>
          </a:endParaRPr>
        </a:p>
      </dgm:t>
    </dgm:pt>
    <dgm:pt modelId="{BA39737B-ECD5-44BF-B416-A493E25B377F}" type="parTrans" cxnId="{D742D24E-9328-4699-A2B9-B8762E2B98F7}">
      <dgm:prSet/>
      <dgm:spPr/>
      <dgm:t>
        <a:bodyPr/>
        <a:lstStyle/>
        <a:p>
          <a:pPr algn="just"/>
          <a:endParaRPr lang="uk-UA" sz="2000">
            <a:solidFill>
              <a:schemeClr val="tx1"/>
            </a:solidFill>
          </a:endParaRPr>
        </a:p>
      </dgm:t>
    </dgm:pt>
    <dgm:pt modelId="{AB28EE77-9F83-4ED9-AAA5-5A2B6271459C}" type="sibTrans" cxnId="{D742D24E-9328-4699-A2B9-B8762E2B98F7}">
      <dgm:prSet/>
      <dgm:spPr/>
      <dgm:t>
        <a:bodyPr/>
        <a:lstStyle/>
        <a:p>
          <a:pPr algn="just"/>
          <a:endParaRPr lang="uk-UA" sz="2000">
            <a:solidFill>
              <a:schemeClr val="tx1"/>
            </a:solidFill>
          </a:endParaRPr>
        </a:p>
      </dgm:t>
    </dgm:pt>
    <dgm:pt modelId="{70CE89A0-EB26-4043-BC58-C2D9D401E72F}" type="pres">
      <dgm:prSet presAssocID="{CE46A5BB-D0C7-431D-A436-99F5D9BE529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20F8A860-3D55-437F-93F5-0B7897B45473}" type="pres">
      <dgm:prSet presAssocID="{CE46A5BB-D0C7-431D-A436-99F5D9BE529D}" presName="Name1" presStyleCnt="0"/>
      <dgm:spPr/>
    </dgm:pt>
    <dgm:pt modelId="{A38F6EDD-1F5A-4434-8D80-3A6DF9A7C3EB}" type="pres">
      <dgm:prSet presAssocID="{CE46A5BB-D0C7-431D-A436-99F5D9BE529D}" presName="cycle" presStyleCnt="0"/>
      <dgm:spPr/>
    </dgm:pt>
    <dgm:pt modelId="{EA116F90-DA09-4C5E-9631-F23CE9ADD743}" type="pres">
      <dgm:prSet presAssocID="{CE46A5BB-D0C7-431D-A436-99F5D9BE529D}" presName="srcNode" presStyleLbl="node1" presStyleIdx="0" presStyleCnt="4"/>
      <dgm:spPr/>
    </dgm:pt>
    <dgm:pt modelId="{D355F41D-5D72-4D88-A479-2EF999D70A8A}" type="pres">
      <dgm:prSet presAssocID="{CE46A5BB-D0C7-431D-A436-99F5D9BE529D}" presName="conn" presStyleLbl="parChTrans1D2" presStyleIdx="0" presStyleCnt="1"/>
      <dgm:spPr/>
      <dgm:t>
        <a:bodyPr/>
        <a:lstStyle/>
        <a:p>
          <a:endParaRPr lang="uk-UA"/>
        </a:p>
      </dgm:t>
    </dgm:pt>
    <dgm:pt modelId="{B0FC1B56-B3C1-4651-A53B-0E1973C2EEB8}" type="pres">
      <dgm:prSet presAssocID="{CE46A5BB-D0C7-431D-A436-99F5D9BE529D}" presName="extraNode" presStyleLbl="node1" presStyleIdx="0" presStyleCnt="4"/>
      <dgm:spPr/>
    </dgm:pt>
    <dgm:pt modelId="{07068BD9-82FF-48AA-B577-863AC0C3F5D5}" type="pres">
      <dgm:prSet presAssocID="{CE46A5BB-D0C7-431D-A436-99F5D9BE529D}" presName="dstNode" presStyleLbl="node1" presStyleIdx="0" presStyleCnt="4"/>
      <dgm:spPr/>
    </dgm:pt>
    <dgm:pt modelId="{933E5A7A-D780-44BC-8189-8CEC1AEDAEE3}" type="pres">
      <dgm:prSet presAssocID="{6FB95A85-3F8A-4E81-A90F-A9DD5828D787}" presName="text_1" presStyleLbl="node1" presStyleIdx="0" presStyleCnt="4" custScaleY="1194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9F1B33-431C-469A-BFCA-EE7EE161CCD9}" type="pres">
      <dgm:prSet presAssocID="{6FB95A85-3F8A-4E81-A90F-A9DD5828D787}" presName="accent_1" presStyleCnt="0"/>
      <dgm:spPr/>
    </dgm:pt>
    <dgm:pt modelId="{CD5EB62B-144A-465E-BFE6-2B3F077C0640}" type="pres">
      <dgm:prSet presAssocID="{6FB95A85-3F8A-4E81-A90F-A9DD5828D787}" presName="accentRepeatNode" presStyleLbl="solidFgAcc1" presStyleIdx="0" presStyleCnt="4"/>
      <dgm:spPr/>
    </dgm:pt>
    <dgm:pt modelId="{5ADE840B-97AC-413F-96F7-B1888B598FCA}" type="pres">
      <dgm:prSet presAssocID="{9C574C62-4679-44A0-A920-AC762051E84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810DCA-47AE-43D5-9BE7-95C9861BC61D}" type="pres">
      <dgm:prSet presAssocID="{9C574C62-4679-44A0-A920-AC762051E840}" presName="accent_2" presStyleCnt="0"/>
      <dgm:spPr/>
    </dgm:pt>
    <dgm:pt modelId="{2059D572-EBA7-44FB-92E5-FB2BC7FF117B}" type="pres">
      <dgm:prSet presAssocID="{9C574C62-4679-44A0-A920-AC762051E840}" presName="accentRepeatNode" presStyleLbl="solidFgAcc1" presStyleIdx="1" presStyleCnt="4"/>
      <dgm:spPr/>
    </dgm:pt>
    <dgm:pt modelId="{1C51EDBD-4027-47AC-A91D-B83572130C58}" type="pres">
      <dgm:prSet presAssocID="{8881C82F-2094-4B6E-B252-45519EBB7AC3}" presName="text_3" presStyleLbl="node1" presStyleIdx="2" presStyleCnt="4" custScaleY="1160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00EEE3-ECFB-4A1D-819C-6193797BD1C4}" type="pres">
      <dgm:prSet presAssocID="{8881C82F-2094-4B6E-B252-45519EBB7AC3}" presName="accent_3" presStyleCnt="0"/>
      <dgm:spPr/>
    </dgm:pt>
    <dgm:pt modelId="{2ED2CE64-CEBB-4967-A352-5F1B7FA80801}" type="pres">
      <dgm:prSet presAssocID="{8881C82F-2094-4B6E-B252-45519EBB7AC3}" presName="accentRepeatNode" presStyleLbl="solidFgAcc1" presStyleIdx="2" presStyleCnt="4"/>
      <dgm:spPr/>
    </dgm:pt>
    <dgm:pt modelId="{013C439E-3BA3-4FDF-999A-E53E0F7EF2A0}" type="pres">
      <dgm:prSet presAssocID="{3D997082-01CF-4A4D-9D78-D7CF8627532A}" presName="text_4" presStyleLbl="node1" presStyleIdx="3" presStyleCnt="4" custScaleY="1169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01A607-8686-4321-9446-BA1963F5BC78}" type="pres">
      <dgm:prSet presAssocID="{3D997082-01CF-4A4D-9D78-D7CF8627532A}" presName="accent_4" presStyleCnt="0"/>
      <dgm:spPr/>
    </dgm:pt>
    <dgm:pt modelId="{543CD72E-E373-4AC4-A26A-C5845C7116D5}" type="pres">
      <dgm:prSet presAssocID="{3D997082-01CF-4A4D-9D78-D7CF8627532A}" presName="accentRepeatNode" presStyleLbl="solidFgAcc1" presStyleIdx="3" presStyleCnt="4"/>
      <dgm:spPr/>
    </dgm:pt>
  </dgm:ptLst>
  <dgm:cxnLst>
    <dgm:cxn modelId="{B741CD70-70D2-4BBD-A203-7ACF05EBA30F}" type="presOf" srcId="{6FB95A85-3F8A-4E81-A90F-A9DD5828D787}" destId="{933E5A7A-D780-44BC-8189-8CEC1AEDAEE3}" srcOrd="0" destOrd="0" presId="urn:microsoft.com/office/officeart/2008/layout/VerticalCurvedList"/>
    <dgm:cxn modelId="{D742D24E-9328-4699-A2B9-B8762E2B98F7}" srcId="{CE46A5BB-D0C7-431D-A436-99F5D9BE529D}" destId="{3D997082-01CF-4A4D-9D78-D7CF8627532A}" srcOrd="3" destOrd="0" parTransId="{BA39737B-ECD5-44BF-B416-A493E25B377F}" sibTransId="{AB28EE77-9F83-4ED9-AAA5-5A2B6271459C}"/>
    <dgm:cxn modelId="{23761851-94C2-4185-A127-BE9A16BEEBC0}" type="presOf" srcId="{9C574C62-4679-44A0-A920-AC762051E840}" destId="{5ADE840B-97AC-413F-96F7-B1888B598FCA}" srcOrd="0" destOrd="0" presId="urn:microsoft.com/office/officeart/2008/layout/VerticalCurvedList"/>
    <dgm:cxn modelId="{A0409587-7E69-4609-BB8A-D6A646192075}" type="presOf" srcId="{CE46A5BB-D0C7-431D-A436-99F5D9BE529D}" destId="{70CE89A0-EB26-4043-BC58-C2D9D401E72F}" srcOrd="0" destOrd="0" presId="urn:microsoft.com/office/officeart/2008/layout/VerticalCurvedList"/>
    <dgm:cxn modelId="{037E29DE-7B83-4976-B883-6D5D797AD69C}" type="presOf" srcId="{69A5D785-FC45-4C5A-A109-E1416CDB1D46}" destId="{D355F41D-5D72-4D88-A479-2EF999D70A8A}" srcOrd="0" destOrd="0" presId="urn:microsoft.com/office/officeart/2008/layout/VerticalCurvedList"/>
    <dgm:cxn modelId="{873FDF83-CEC5-4552-87A1-C9736B7587C9}" srcId="{CE46A5BB-D0C7-431D-A436-99F5D9BE529D}" destId="{8881C82F-2094-4B6E-B252-45519EBB7AC3}" srcOrd="2" destOrd="0" parTransId="{CC226019-2A54-4FE5-8E37-7DF2D4D2B0AA}" sibTransId="{023B9D2E-E8A0-4EA5-8B48-02F2E6E58800}"/>
    <dgm:cxn modelId="{341BF732-7D2E-45E9-8D20-8936407AE814}" srcId="{CE46A5BB-D0C7-431D-A436-99F5D9BE529D}" destId="{6FB95A85-3F8A-4E81-A90F-A9DD5828D787}" srcOrd="0" destOrd="0" parTransId="{C1FCD8DC-11AC-46EC-B846-ADF744861F88}" sibTransId="{69A5D785-FC45-4C5A-A109-E1416CDB1D46}"/>
    <dgm:cxn modelId="{747DCCAD-676F-4FDE-87F4-65FCEDFA9975}" type="presOf" srcId="{8881C82F-2094-4B6E-B252-45519EBB7AC3}" destId="{1C51EDBD-4027-47AC-A91D-B83572130C58}" srcOrd="0" destOrd="0" presId="urn:microsoft.com/office/officeart/2008/layout/VerticalCurvedList"/>
    <dgm:cxn modelId="{2B2F3099-4AF4-4A7A-82A1-AAD64A0F6F23}" type="presOf" srcId="{3D997082-01CF-4A4D-9D78-D7CF8627532A}" destId="{013C439E-3BA3-4FDF-999A-E53E0F7EF2A0}" srcOrd="0" destOrd="0" presId="urn:microsoft.com/office/officeart/2008/layout/VerticalCurvedList"/>
    <dgm:cxn modelId="{F0CC99EF-C0FF-4BAB-AF09-D8AE9BC1D999}" srcId="{CE46A5BB-D0C7-431D-A436-99F5D9BE529D}" destId="{9C574C62-4679-44A0-A920-AC762051E840}" srcOrd="1" destOrd="0" parTransId="{16CBFD4E-3D56-4C1E-8647-F9EEFECD3BB9}" sibTransId="{56959777-6C1A-4AF9-8ADA-E530B584D796}"/>
    <dgm:cxn modelId="{A6980F3C-FA29-4D50-B130-B619EAC0C6EE}" type="presParOf" srcId="{70CE89A0-EB26-4043-BC58-C2D9D401E72F}" destId="{20F8A860-3D55-437F-93F5-0B7897B45473}" srcOrd="0" destOrd="0" presId="urn:microsoft.com/office/officeart/2008/layout/VerticalCurvedList"/>
    <dgm:cxn modelId="{F2F144C2-42C0-456B-97BF-3458BC53ECDD}" type="presParOf" srcId="{20F8A860-3D55-437F-93F5-0B7897B45473}" destId="{A38F6EDD-1F5A-4434-8D80-3A6DF9A7C3EB}" srcOrd="0" destOrd="0" presId="urn:microsoft.com/office/officeart/2008/layout/VerticalCurvedList"/>
    <dgm:cxn modelId="{63A8EE4A-30B1-49D9-AA3C-4AAD5AB70C91}" type="presParOf" srcId="{A38F6EDD-1F5A-4434-8D80-3A6DF9A7C3EB}" destId="{EA116F90-DA09-4C5E-9631-F23CE9ADD743}" srcOrd="0" destOrd="0" presId="urn:microsoft.com/office/officeart/2008/layout/VerticalCurvedList"/>
    <dgm:cxn modelId="{0CA5F6AA-5F7E-44C7-AA7D-1F7531E8E5C0}" type="presParOf" srcId="{A38F6EDD-1F5A-4434-8D80-3A6DF9A7C3EB}" destId="{D355F41D-5D72-4D88-A479-2EF999D70A8A}" srcOrd="1" destOrd="0" presId="urn:microsoft.com/office/officeart/2008/layout/VerticalCurvedList"/>
    <dgm:cxn modelId="{276A45CD-65CB-4877-8891-E4A81D1F3D89}" type="presParOf" srcId="{A38F6EDD-1F5A-4434-8D80-3A6DF9A7C3EB}" destId="{B0FC1B56-B3C1-4651-A53B-0E1973C2EEB8}" srcOrd="2" destOrd="0" presId="urn:microsoft.com/office/officeart/2008/layout/VerticalCurvedList"/>
    <dgm:cxn modelId="{D6DBBE59-153C-47A2-B9BC-2B20869F2A2E}" type="presParOf" srcId="{A38F6EDD-1F5A-4434-8D80-3A6DF9A7C3EB}" destId="{07068BD9-82FF-48AA-B577-863AC0C3F5D5}" srcOrd="3" destOrd="0" presId="urn:microsoft.com/office/officeart/2008/layout/VerticalCurvedList"/>
    <dgm:cxn modelId="{10E08C04-39C3-489A-AD2B-E81103339006}" type="presParOf" srcId="{20F8A860-3D55-437F-93F5-0B7897B45473}" destId="{933E5A7A-D780-44BC-8189-8CEC1AEDAEE3}" srcOrd="1" destOrd="0" presId="urn:microsoft.com/office/officeart/2008/layout/VerticalCurvedList"/>
    <dgm:cxn modelId="{53D8D2A4-697E-41F1-95FE-4B131FB38B61}" type="presParOf" srcId="{20F8A860-3D55-437F-93F5-0B7897B45473}" destId="{039F1B33-431C-469A-BFCA-EE7EE161CCD9}" srcOrd="2" destOrd="0" presId="urn:microsoft.com/office/officeart/2008/layout/VerticalCurvedList"/>
    <dgm:cxn modelId="{D12DA12B-E54D-4AA6-A2F1-459EF1356702}" type="presParOf" srcId="{039F1B33-431C-469A-BFCA-EE7EE161CCD9}" destId="{CD5EB62B-144A-465E-BFE6-2B3F077C0640}" srcOrd="0" destOrd="0" presId="urn:microsoft.com/office/officeart/2008/layout/VerticalCurvedList"/>
    <dgm:cxn modelId="{933FD571-4E06-45F6-BDAB-1FB8E236B3D0}" type="presParOf" srcId="{20F8A860-3D55-437F-93F5-0B7897B45473}" destId="{5ADE840B-97AC-413F-96F7-B1888B598FCA}" srcOrd="3" destOrd="0" presId="urn:microsoft.com/office/officeart/2008/layout/VerticalCurvedList"/>
    <dgm:cxn modelId="{1C512702-22DA-4D10-8057-3546F69E85C9}" type="presParOf" srcId="{20F8A860-3D55-437F-93F5-0B7897B45473}" destId="{2B810DCA-47AE-43D5-9BE7-95C9861BC61D}" srcOrd="4" destOrd="0" presId="urn:microsoft.com/office/officeart/2008/layout/VerticalCurvedList"/>
    <dgm:cxn modelId="{7338CE55-261F-43BD-BCD3-73FEE299855F}" type="presParOf" srcId="{2B810DCA-47AE-43D5-9BE7-95C9861BC61D}" destId="{2059D572-EBA7-44FB-92E5-FB2BC7FF117B}" srcOrd="0" destOrd="0" presId="urn:microsoft.com/office/officeart/2008/layout/VerticalCurvedList"/>
    <dgm:cxn modelId="{D4D4C13B-CE9C-4DFD-95A6-AAAFB0E162C7}" type="presParOf" srcId="{20F8A860-3D55-437F-93F5-0B7897B45473}" destId="{1C51EDBD-4027-47AC-A91D-B83572130C58}" srcOrd="5" destOrd="0" presId="urn:microsoft.com/office/officeart/2008/layout/VerticalCurvedList"/>
    <dgm:cxn modelId="{117945D3-C6E8-4318-988E-611CA2F99D5E}" type="presParOf" srcId="{20F8A860-3D55-437F-93F5-0B7897B45473}" destId="{EA00EEE3-ECFB-4A1D-819C-6193797BD1C4}" srcOrd="6" destOrd="0" presId="urn:microsoft.com/office/officeart/2008/layout/VerticalCurvedList"/>
    <dgm:cxn modelId="{A2981E85-0557-4C5D-9504-1B073EEA1891}" type="presParOf" srcId="{EA00EEE3-ECFB-4A1D-819C-6193797BD1C4}" destId="{2ED2CE64-CEBB-4967-A352-5F1B7FA80801}" srcOrd="0" destOrd="0" presId="urn:microsoft.com/office/officeart/2008/layout/VerticalCurvedList"/>
    <dgm:cxn modelId="{8E5387C1-4297-4567-9671-D2BBD9ECBD78}" type="presParOf" srcId="{20F8A860-3D55-437F-93F5-0B7897B45473}" destId="{013C439E-3BA3-4FDF-999A-E53E0F7EF2A0}" srcOrd="7" destOrd="0" presId="urn:microsoft.com/office/officeart/2008/layout/VerticalCurvedList"/>
    <dgm:cxn modelId="{4730BE5E-D2B4-4D76-A60A-72D1DA44B56B}" type="presParOf" srcId="{20F8A860-3D55-437F-93F5-0B7897B45473}" destId="{D101A607-8686-4321-9446-BA1963F5BC78}" srcOrd="8" destOrd="0" presId="urn:microsoft.com/office/officeart/2008/layout/VerticalCurvedList"/>
    <dgm:cxn modelId="{E17C7074-DBFA-46A0-A240-170657F4AA0F}" type="presParOf" srcId="{D101A607-8686-4321-9446-BA1963F5BC78}" destId="{543CD72E-E373-4AC4-A26A-C5845C7116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0A4D34-2143-4F83-802D-875D0213DD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CEC603B-B788-42C7-87E0-58AA9EAAA99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Патент</a:t>
          </a:r>
          <a:endParaRPr lang="uk-UA" b="1" dirty="0">
            <a:solidFill>
              <a:schemeClr val="tx1"/>
            </a:solidFill>
          </a:endParaRPr>
        </a:p>
      </dgm:t>
    </dgm:pt>
    <dgm:pt modelId="{EFF6D0BB-30E0-4246-A701-49EF92EA7053}" type="parTrans" cxnId="{8FBC28D0-AF22-4B03-8417-EBA539F9042A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CE47291A-2391-4968-BAC7-640752E5D27D}" type="sibTrans" cxnId="{8FBC28D0-AF22-4B03-8417-EBA539F9042A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690D6110-2334-4C1C-871D-6ABBD411C685}">
      <dgm:prSet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Авторське</a:t>
          </a:r>
          <a:r>
            <a:rPr lang="ru-RU" b="1" dirty="0" smtClean="0">
              <a:solidFill>
                <a:schemeClr val="tx1"/>
              </a:solidFill>
            </a:rPr>
            <a:t> право</a:t>
          </a:r>
          <a:endParaRPr lang="uk-UA" b="1" dirty="0">
            <a:solidFill>
              <a:schemeClr val="tx1"/>
            </a:solidFill>
          </a:endParaRPr>
        </a:p>
      </dgm:t>
    </dgm:pt>
    <dgm:pt modelId="{50B3E1F0-4B10-4820-8DE0-5C37C822B105}" type="parTrans" cxnId="{3E60AFF1-3017-442E-A554-241C1D5AD62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DB1F4B1A-360B-41CB-B89F-2A9BD8CF0826}" type="sibTrans" cxnId="{3E60AFF1-3017-442E-A554-241C1D5AD62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7CAD9FBB-0CF9-4FF9-8A20-EB2607001EB0}">
      <dgm:prSet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Товарний знак</a:t>
          </a:r>
          <a:endParaRPr lang="uk-UA" b="1" dirty="0">
            <a:solidFill>
              <a:schemeClr val="tx1"/>
            </a:solidFill>
          </a:endParaRPr>
        </a:p>
      </dgm:t>
    </dgm:pt>
    <dgm:pt modelId="{49884BED-1E17-4F11-9BF9-86803D1E88F7}" type="parTrans" cxnId="{27AE30DF-5775-4E1A-8835-6E6BD903C89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5042E7B8-BB7F-45A3-8C73-FDCD5B48091E}" type="sibTrans" cxnId="{27AE30DF-5775-4E1A-8835-6E6BD903C89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589E1FE-593A-4E59-B3B2-161E74722EE3}">
      <dgm:prSet phldrT="[Текст]" custT="1"/>
      <dgm:spPr/>
      <dgm:t>
        <a:bodyPr/>
        <a:lstStyle/>
        <a:p>
          <a:pPr algn="just"/>
          <a:r>
            <a:rPr lang="uk-UA" sz="1600" noProof="0" dirty="0" smtClean="0">
              <a:solidFill>
                <a:schemeClr val="tx1"/>
              </a:solidFill>
            </a:rPr>
            <a:t>документ, що засвідчує авторське право на винахід, пріоритет винаходу і виключне право на його використання. Ніхто не може використати винахід без дозволу (ліцензії) патентовласника.</a:t>
          </a:r>
          <a:endParaRPr lang="uk-UA" sz="1600" noProof="0" dirty="0">
            <a:solidFill>
              <a:schemeClr val="tx1"/>
            </a:solidFill>
          </a:endParaRPr>
        </a:p>
      </dgm:t>
    </dgm:pt>
    <dgm:pt modelId="{E5744319-3EEB-4DA2-942B-9DE2465A16FE}" type="parTrans" cxnId="{CE281E64-6726-45DD-AAF3-23358129D27E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14B5054F-5E02-4095-AE09-A0A1128B57E1}" type="sibTrans" cxnId="{CE281E64-6726-45DD-AAF3-23358129D27E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BE7B1ADA-98E7-4B9C-AE8F-A8F8C7257D69}">
      <dgm:prSet custT="1"/>
      <dgm:spPr/>
      <dgm:t>
        <a:bodyPr/>
        <a:lstStyle/>
        <a:p>
          <a:pPr algn="just"/>
          <a:r>
            <a:rPr lang="uk-UA" sz="1600" noProof="0" dirty="0" smtClean="0">
              <a:solidFill>
                <a:schemeClr val="tx1"/>
              </a:solidFill>
            </a:rPr>
            <a:t>сукупність норм права, які регулюють правовідносини, пов’язані зі створенням і використанням певного інтелектуального продукту. Авторське право належить автору довічно і діє не менше 50 років після його смерті. Воно поширюється на будь-які творчі результати незалежно від форми, призначення і якості інтелектуального продукту.</a:t>
          </a:r>
          <a:endParaRPr lang="uk-UA" sz="1600" noProof="0" dirty="0">
            <a:solidFill>
              <a:schemeClr val="tx1"/>
            </a:solidFill>
          </a:endParaRPr>
        </a:p>
      </dgm:t>
    </dgm:pt>
    <dgm:pt modelId="{49E4BEAB-182C-41F5-B49D-F96B294ED98C}" type="parTrans" cxnId="{AC0595F0-E0A7-4ADD-8E0B-32FDFBC8953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EC9D6D88-3A1E-4EE5-95E1-1AE0A1DE2AFA}" type="sibTrans" cxnId="{AC0595F0-E0A7-4ADD-8E0B-32FDFBC8953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7282ABBF-D67A-46D4-91BF-01511A9E12A4}">
      <dgm:prSet custT="1"/>
      <dgm:spPr/>
      <dgm:t>
        <a:bodyPr/>
        <a:lstStyle/>
        <a:p>
          <a:pPr algn="just"/>
          <a:r>
            <a:rPr lang="uk-UA" sz="1600" noProof="0" dirty="0" smtClean="0">
              <a:solidFill>
                <a:schemeClr val="tx1"/>
              </a:solidFill>
            </a:rPr>
            <a:t>зареєстроване деяке позначення, яке буде поширюватися на загальний обсяг товарів і послуг для його відмінності від інших. Дане позначення являє собою: комбінацію слів, кольорів або ж певних знаків. Товарний знак реєструється у відповідних державних установах і захищає права виробника – продавця на користування емблемою.</a:t>
          </a:r>
          <a:endParaRPr lang="uk-UA" sz="1600" noProof="0" dirty="0">
            <a:solidFill>
              <a:schemeClr val="tx1"/>
            </a:solidFill>
          </a:endParaRPr>
        </a:p>
      </dgm:t>
    </dgm:pt>
    <dgm:pt modelId="{A3B21A5F-FDB3-40E3-A048-6202393E25D6}" type="parTrans" cxnId="{5F825012-F46F-4830-B6BE-102960CFDB3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C09D78FA-19C7-4E27-93D1-DD65AA1BCFD2}" type="sibTrans" cxnId="{5F825012-F46F-4830-B6BE-102960CFDB3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EF9D70F-5916-42B7-BAA1-D7653EB28212}" type="pres">
      <dgm:prSet presAssocID="{400A4D34-2143-4F83-802D-875D0213DD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40C4F70-B84F-404B-928C-719D04F46F5D}" type="pres">
      <dgm:prSet presAssocID="{3CEC603B-B788-42C7-87E0-58AA9EAAA99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AC909F-D09F-4A1C-8200-98B78B2D4183}" type="pres">
      <dgm:prSet presAssocID="{3CEC603B-B788-42C7-87E0-58AA9EAAA99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9FFEED-EA69-4C91-9A4D-A1A6F95ACEFA}" type="pres">
      <dgm:prSet presAssocID="{690D6110-2334-4C1C-871D-6ABBD411C68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F17559-839A-414D-88AF-F6572F12EB8F}" type="pres">
      <dgm:prSet presAssocID="{690D6110-2334-4C1C-871D-6ABBD411C68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9DB622-E7DC-4E93-A068-96AD8408670D}" type="pres">
      <dgm:prSet presAssocID="{7CAD9FBB-0CF9-4FF9-8A20-EB2607001EB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A491C1-D30C-4C52-8942-233FFF5C42A7}" type="pres">
      <dgm:prSet presAssocID="{7CAD9FBB-0CF9-4FF9-8A20-EB2607001EB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131B682-25E5-44CC-8AEF-497236A19C35}" type="presOf" srcId="{7CAD9FBB-0CF9-4FF9-8A20-EB2607001EB0}" destId="{FA9DB622-E7DC-4E93-A068-96AD8408670D}" srcOrd="0" destOrd="0" presId="urn:microsoft.com/office/officeart/2005/8/layout/vList2"/>
    <dgm:cxn modelId="{5F825012-F46F-4830-B6BE-102960CFDB3F}" srcId="{7CAD9FBB-0CF9-4FF9-8A20-EB2607001EB0}" destId="{7282ABBF-D67A-46D4-91BF-01511A9E12A4}" srcOrd="0" destOrd="0" parTransId="{A3B21A5F-FDB3-40E3-A048-6202393E25D6}" sibTransId="{C09D78FA-19C7-4E27-93D1-DD65AA1BCFD2}"/>
    <dgm:cxn modelId="{AC0595F0-E0A7-4ADD-8E0B-32FDFBC89538}" srcId="{690D6110-2334-4C1C-871D-6ABBD411C685}" destId="{BE7B1ADA-98E7-4B9C-AE8F-A8F8C7257D69}" srcOrd="0" destOrd="0" parTransId="{49E4BEAB-182C-41F5-B49D-F96B294ED98C}" sibTransId="{EC9D6D88-3A1E-4EE5-95E1-1AE0A1DE2AFA}"/>
    <dgm:cxn modelId="{C2048BE5-6A7F-481D-B402-53B92AA56438}" type="presOf" srcId="{8589E1FE-593A-4E59-B3B2-161E74722EE3}" destId="{79AC909F-D09F-4A1C-8200-98B78B2D4183}" srcOrd="0" destOrd="0" presId="urn:microsoft.com/office/officeart/2005/8/layout/vList2"/>
    <dgm:cxn modelId="{CE281E64-6726-45DD-AAF3-23358129D27E}" srcId="{3CEC603B-B788-42C7-87E0-58AA9EAAA998}" destId="{8589E1FE-593A-4E59-B3B2-161E74722EE3}" srcOrd="0" destOrd="0" parTransId="{E5744319-3EEB-4DA2-942B-9DE2465A16FE}" sibTransId="{14B5054F-5E02-4095-AE09-A0A1128B57E1}"/>
    <dgm:cxn modelId="{3EAA80AF-9DA4-4B93-BC8D-89CCE186C36C}" type="presOf" srcId="{400A4D34-2143-4F83-802D-875D0213DD0D}" destId="{8EF9D70F-5916-42B7-BAA1-D7653EB28212}" srcOrd="0" destOrd="0" presId="urn:microsoft.com/office/officeart/2005/8/layout/vList2"/>
    <dgm:cxn modelId="{03494F53-24E3-4818-8B0A-E19C114F5590}" type="presOf" srcId="{3CEC603B-B788-42C7-87E0-58AA9EAAA998}" destId="{F40C4F70-B84F-404B-928C-719D04F46F5D}" srcOrd="0" destOrd="0" presId="urn:microsoft.com/office/officeart/2005/8/layout/vList2"/>
    <dgm:cxn modelId="{B9E610EA-ADBE-432D-AC04-0D59D911DF54}" type="presOf" srcId="{7282ABBF-D67A-46D4-91BF-01511A9E12A4}" destId="{16A491C1-D30C-4C52-8942-233FFF5C42A7}" srcOrd="0" destOrd="0" presId="urn:microsoft.com/office/officeart/2005/8/layout/vList2"/>
    <dgm:cxn modelId="{DC7CD5AC-54B9-4101-A5F5-1CC3DCD96B28}" type="presOf" srcId="{690D6110-2334-4C1C-871D-6ABBD411C685}" destId="{839FFEED-EA69-4C91-9A4D-A1A6F95ACEFA}" srcOrd="0" destOrd="0" presId="urn:microsoft.com/office/officeart/2005/8/layout/vList2"/>
    <dgm:cxn modelId="{B72C057F-E9D7-46DF-834D-621DF0B1D84E}" type="presOf" srcId="{BE7B1ADA-98E7-4B9C-AE8F-A8F8C7257D69}" destId="{A1F17559-839A-414D-88AF-F6572F12EB8F}" srcOrd="0" destOrd="0" presId="urn:microsoft.com/office/officeart/2005/8/layout/vList2"/>
    <dgm:cxn modelId="{3E60AFF1-3017-442E-A554-241C1D5AD628}" srcId="{400A4D34-2143-4F83-802D-875D0213DD0D}" destId="{690D6110-2334-4C1C-871D-6ABBD411C685}" srcOrd="1" destOrd="0" parTransId="{50B3E1F0-4B10-4820-8DE0-5C37C822B105}" sibTransId="{DB1F4B1A-360B-41CB-B89F-2A9BD8CF0826}"/>
    <dgm:cxn modelId="{8FBC28D0-AF22-4B03-8417-EBA539F9042A}" srcId="{400A4D34-2143-4F83-802D-875D0213DD0D}" destId="{3CEC603B-B788-42C7-87E0-58AA9EAAA998}" srcOrd="0" destOrd="0" parTransId="{EFF6D0BB-30E0-4246-A701-49EF92EA7053}" sibTransId="{CE47291A-2391-4968-BAC7-640752E5D27D}"/>
    <dgm:cxn modelId="{27AE30DF-5775-4E1A-8835-6E6BD903C89F}" srcId="{400A4D34-2143-4F83-802D-875D0213DD0D}" destId="{7CAD9FBB-0CF9-4FF9-8A20-EB2607001EB0}" srcOrd="2" destOrd="0" parTransId="{49884BED-1E17-4F11-9BF9-86803D1E88F7}" sibTransId="{5042E7B8-BB7F-45A3-8C73-FDCD5B48091E}"/>
    <dgm:cxn modelId="{911A5F56-7657-409C-8EA9-58C82C55FA69}" type="presParOf" srcId="{8EF9D70F-5916-42B7-BAA1-D7653EB28212}" destId="{F40C4F70-B84F-404B-928C-719D04F46F5D}" srcOrd="0" destOrd="0" presId="urn:microsoft.com/office/officeart/2005/8/layout/vList2"/>
    <dgm:cxn modelId="{BB78D089-BFE2-4E7C-95FC-B107B81B3053}" type="presParOf" srcId="{8EF9D70F-5916-42B7-BAA1-D7653EB28212}" destId="{79AC909F-D09F-4A1C-8200-98B78B2D4183}" srcOrd="1" destOrd="0" presId="urn:microsoft.com/office/officeart/2005/8/layout/vList2"/>
    <dgm:cxn modelId="{FF604E4B-242C-4507-9832-157DF2FDD924}" type="presParOf" srcId="{8EF9D70F-5916-42B7-BAA1-D7653EB28212}" destId="{839FFEED-EA69-4C91-9A4D-A1A6F95ACEFA}" srcOrd="2" destOrd="0" presId="urn:microsoft.com/office/officeart/2005/8/layout/vList2"/>
    <dgm:cxn modelId="{C4EE0A35-78C4-442A-9DB8-7854C89A1D80}" type="presParOf" srcId="{8EF9D70F-5916-42B7-BAA1-D7653EB28212}" destId="{A1F17559-839A-414D-88AF-F6572F12EB8F}" srcOrd="3" destOrd="0" presId="urn:microsoft.com/office/officeart/2005/8/layout/vList2"/>
    <dgm:cxn modelId="{3A8A5F6A-C830-4974-BF23-3F3207C32726}" type="presParOf" srcId="{8EF9D70F-5916-42B7-BAA1-D7653EB28212}" destId="{FA9DB622-E7DC-4E93-A068-96AD8408670D}" srcOrd="4" destOrd="0" presId="urn:microsoft.com/office/officeart/2005/8/layout/vList2"/>
    <dgm:cxn modelId="{188360D8-AD00-4E3B-88DA-8B94FED6D72D}" type="presParOf" srcId="{8EF9D70F-5916-42B7-BAA1-D7653EB28212}" destId="{16A491C1-D30C-4C52-8942-233FFF5C42A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4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494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116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513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44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284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069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630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00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802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221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438C27-C9B6-4F23-95CC-EA6C0F394872}" type="datetimeFigureOut">
              <a:rPr lang="uk-UA" smtClean="0"/>
              <a:t>05.02.2024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76C760-F338-4395-B1EB-AD1046358F49}" type="slidenum">
              <a:rPr lang="uk-UA" smtClean="0"/>
              <a:t>‹#›</a:t>
            </a:fld>
            <a:endParaRPr lang="uk-U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90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0886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uk-UA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uk-UA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Інноваційна діяльність як об'єкт </a:t>
            </a:r>
            <a:r>
              <a:rPr lang="uk-UA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управління</a:t>
            </a:r>
            <a:endParaRPr lang="uk-UA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7487" y="139700"/>
            <a:ext cx="596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ВП НУБіП України «Ніжинський агротехнічний інститут»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5482919" y="5920748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Ніжин – </a:t>
            </a:r>
            <a:r>
              <a:rPr lang="uk-UA" dirty="0" smtClean="0"/>
              <a:t>2024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64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88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Дякую за увагу!</a:t>
            </a:r>
            <a:endParaRPr lang="uk-UA" sz="8800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9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43277"/>
            <a:ext cx="10058400" cy="1044892"/>
          </a:xfrm>
        </p:spPr>
        <p:txBody>
          <a:bodyPr>
            <a:normAutofit/>
          </a:bodyPr>
          <a:lstStyle/>
          <a:p>
            <a:pPr algn="ctr"/>
            <a:r>
              <a:rPr lang="uk-UA" sz="55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План</a:t>
            </a:r>
            <a:endParaRPr lang="uk-UA" sz="5500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500" dirty="0" smtClean="0"/>
              <a:t>Сутність </a:t>
            </a:r>
            <a:r>
              <a:rPr lang="uk-UA" sz="2500" dirty="0"/>
              <a:t>понять «інноваційний процес» і «інноваційна діяльність». Етапи інноваційного процесу на </a:t>
            </a:r>
            <a:r>
              <a:rPr lang="uk-UA" sz="2500" dirty="0" err="1"/>
              <a:t>макро</a:t>
            </a:r>
            <a:r>
              <a:rPr lang="uk-UA" sz="2500" dirty="0"/>
              <a:t>- та </a:t>
            </a:r>
            <a:r>
              <a:rPr lang="uk-UA" sz="2500" dirty="0" smtClean="0"/>
              <a:t>мікрорівні.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500" dirty="0" smtClean="0"/>
              <a:t>Учасники </a:t>
            </a:r>
            <a:r>
              <a:rPr lang="uk-UA" sz="2500" dirty="0"/>
              <a:t>інноваційної </a:t>
            </a:r>
            <a:r>
              <a:rPr lang="uk-UA" sz="2500" dirty="0" smtClean="0"/>
              <a:t>діяльності.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500" dirty="0" smtClean="0"/>
              <a:t>Сфера </a:t>
            </a:r>
            <a:r>
              <a:rPr lang="uk-UA" sz="2500" dirty="0"/>
              <a:t>інноваційної </a:t>
            </a:r>
            <a:r>
              <a:rPr lang="uk-UA" sz="2500" dirty="0" smtClean="0"/>
              <a:t>діяльності.</a:t>
            </a:r>
            <a:endParaRPr lang="uk-UA" sz="2500" dirty="0"/>
          </a:p>
          <a:p>
            <a:endParaRPr lang="uk-UA" sz="2500" dirty="0"/>
          </a:p>
        </p:txBody>
      </p:sp>
    </p:spTree>
    <p:extLst>
      <p:ext uri="{BB962C8B-B14F-4D97-AF65-F5344CB8AC3E}">
        <p14:creationId xmlns:p14="http://schemas.microsoft.com/office/powerpoint/2010/main" val="195782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30526" y="128337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500" dirty="0" smtClean="0"/>
              <a:t>1</a:t>
            </a:r>
            <a:endParaRPr lang="uk-UA" sz="2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1649" y="605391"/>
            <a:ext cx="2621279" cy="46875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</a:rPr>
              <a:t>Інноваційний </a:t>
            </a:r>
            <a:r>
              <a:rPr lang="uk-UA" sz="1600" b="1" dirty="0">
                <a:solidFill>
                  <a:schemeClr val="tx1"/>
                </a:solidFill>
              </a:rPr>
              <a:t>процес </a:t>
            </a:r>
            <a:r>
              <a:rPr lang="uk-UA" sz="1600" dirty="0">
                <a:solidFill>
                  <a:schemeClr val="tx1"/>
                </a:solidFill>
              </a:rPr>
              <a:t>- це процес перетворення наукового знання в нововведення, який можна представити як послідовний ланцюг подій: </a:t>
            </a:r>
            <a:r>
              <a:rPr lang="uk-UA" sz="1600" dirty="0" smtClean="0">
                <a:solidFill>
                  <a:schemeClr val="tx1"/>
                </a:solidFill>
              </a:rPr>
              <a:t>«наука </a:t>
            </a:r>
            <a:r>
              <a:rPr lang="uk-UA" sz="1600" dirty="0">
                <a:solidFill>
                  <a:schemeClr val="tx1"/>
                </a:solidFill>
              </a:rPr>
              <a:t>техніка </a:t>
            </a:r>
            <a:r>
              <a:rPr lang="uk-UA" sz="1600" dirty="0" smtClean="0">
                <a:solidFill>
                  <a:schemeClr val="tx1"/>
                </a:solidFill>
              </a:rPr>
              <a:t>виробництво». </a:t>
            </a:r>
            <a:r>
              <a:rPr lang="uk-UA" sz="1600" dirty="0">
                <a:solidFill>
                  <a:schemeClr val="tx1"/>
                </a:solidFill>
              </a:rPr>
              <a:t>У загальному вигляді інноваційний процес полягає в комерціалізації винаходу, нових технологій, видів продукції та послуг, рішень виробничого, фінансового, адміністративного або іншого характеру та інших результатів інтелектуальної діяльності.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93831" y="90374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Компоненти інноваційного процесу</a:t>
            </a:r>
            <a:endParaRPr lang="uk-UA" sz="16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43019356"/>
              </p:ext>
            </p:extLst>
          </p:nvPr>
        </p:nvGraphicFramePr>
        <p:xfrm>
          <a:off x="2990185" y="3608832"/>
          <a:ext cx="8985308" cy="2633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477668" y="3059999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Розглядаючи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інноваційний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процес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слід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визначити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ряд понять,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є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базовими</a:t>
            </a:r>
            <a:endParaRPr lang="uk-UA" i="1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42425355"/>
              </p:ext>
            </p:extLst>
          </p:nvPr>
        </p:nvGraphicFramePr>
        <p:xfrm>
          <a:off x="4296182" y="605391"/>
          <a:ext cx="5891089" cy="2144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2313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1664" y="143178"/>
            <a:ext cx="9912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Складові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етапи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інноваційного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процесу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називаються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фазами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інноваційного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процесу</a:t>
            </a:r>
            <a:endParaRPr lang="uk-UA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5632" y="727424"/>
            <a:ext cx="10631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ФД – ПД – Р – </a:t>
            </a:r>
            <a:r>
              <a:rPr lang="uk-UA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</a:t>
            </a:r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Б – ЗС – ПВ – М – </a:t>
            </a:r>
            <a:r>
              <a:rPr lang="uk-UA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Зб</a:t>
            </a:r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</a:p>
          <a:p>
            <a:pPr algn="just"/>
            <a:r>
              <a:rPr lang="uk-UA" sz="1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 ФД – фундаментальні дослідження; ПД – прикладні дослідження; Р – розробки; </a:t>
            </a:r>
            <a:r>
              <a:rPr lang="uk-UA" sz="1400" b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</a:t>
            </a:r>
            <a:r>
              <a:rPr lang="uk-UA" sz="14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проектування; Б – будівництво; ЗС – засвоєння; ПВ – промислове виробництво; М – маркетинг; ЗБ – збут.</a:t>
            </a:r>
            <a:endParaRPr lang="uk-UA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56147" y="1773335"/>
            <a:ext cx="52255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Етапи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інноваційного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процесу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мікрорівні</a:t>
            </a:r>
            <a:endParaRPr lang="uk-UA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121074"/>
              </p:ext>
            </p:extLst>
          </p:nvPr>
        </p:nvGraphicFramePr>
        <p:xfrm>
          <a:off x="755904" y="2388359"/>
          <a:ext cx="10850880" cy="333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5440"/>
                <a:gridCol w="5425440"/>
              </a:tblGrid>
              <a:tr h="176067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Етапи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Зміст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400" dirty="0"/>
                    </a:p>
                  </a:txBody>
                  <a:tcPr/>
                </a:tc>
              </a:tr>
              <a:tr h="564380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Виявлення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потреби 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нововведенні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Виявлення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усвідомлення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потреби 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нововведенні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переконання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членів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організації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необхідності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нововведення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43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Збирання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можливі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нововведення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вирішення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Пошук інформації щодо способів розв’язання подібних проблем, виявлення варіантів інноваційних рішень</a:t>
                      </a:r>
                    </a:p>
                  </a:txBody>
                  <a:tcPr/>
                </a:tc>
              </a:tr>
              <a:tr h="5643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Оцінювання інноваційних проектів за критеріями здійснимості і економічної доцільності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Розроблення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економічних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проектів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оцінювання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прогнозних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результатів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упровадження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кожного проекту;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вибір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інноваційного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проекту</a:t>
                      </a:r>
                    </a:p>
                  </a:txBody>
                  <a:tcPr/>
                </a:tc>
              </a:tr>
              <a:tr h="5643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Прийняття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рішення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впровадження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інновації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Рішення про доцільність упровадження відібраного інноваційного проекту; ухвалення рішення вищим керівництвом</a:t>
                      </a:r>
                    </a:p>
                  </a:txBody>
                  <a:tcPr/>
                </a:tc>
              </a:tr>
              <a:tr h="30389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Впровадження нововведення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Пробне впровадження; повне впровадження; використання</a:t>
                      </a:r>
                      <a:endParaRPr lang="uk-UA" sz="1400" dirty="0" smtClean="0"/>
                    </a:p>
                  </a:txBody>
                  <a:tcPr/>
                </a:tc>
              </a:tr>
              <a:tr h="17606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Інституціоналізація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нововведення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Рутинізація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модифікація; дифузія</a:t>
                      </a:r>
                      <a:endParaRPr lang="uk-U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65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58496" y="219456"/>
            <a:ext cx="11765280" cy="8046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</a:rPr>
              <a:t>Життєвий</a:t>
            </a:r>
            <a:r>
              <a:rPr lang="ru-RU" sz="2000" b="1" dirty="0">
                <a:solidFill>
                  <a:schemeClr val="tx1"/>
                </a:solidFill>
              </a:rPr>
              <a:t> цикл </a:t>
            </a:r>
            <a:r>
              <a:rPr lang="ru-RU" sz="2000" b="1" dirty="0" err="1">
                <a:solidFill>
                  <a:schemeClr val="tx1"/>
                </a:solidFill>
              </a:rPr>
              <a:t>інновації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-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період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зародження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ідеї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створення</a:t>
            </a:r>
            <a:r>
              <a:rPr lang="ru-RU" sz="2000" dirty="0">
                <a:solidFill>
                  <a:schemeClr val="tx1"/>
                </a:solidFill>
              </a:rPr>
              <a:t> новинки та </a:t>
            </a:r>
            <a:r>
              <a:rPr lang="ru-RU" sz="2000" dirty="0" err="1">
                <a:solidFill>
                  <a:schemeClr val="tx1"/>
                </a:solidFill>
              </a:rPr>
              <a:t>її</a:t>
            </a:r>
            <a:r>
              <a:rPr lang="ru-RU" sz="2000" dirty="0">
                <a:solidFill>
                  <a:schemeClr val="tx1"/>
                </a:solidFill>
              </a:rPr>
              <a:t> практичного </a:t>
            </a:r>
            <a:r>
              <a:rPr lang="ru-RU" sz="2000" dirty="0" err="1">
                <a:solidFill>
                  <a:schemeClr val="tx1"/>
                </a:solidFill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</a:rPr>
              <a:t> до моменту </a:t>
            </a:r>
            <a:r>
              <a:rPr lang="ru-RU" sz="2000" dirty="0" err="1">
                <a:solidFill>
                  <a:schemeClr val="tx1"/>
                </a:solidFill>
              </a:rPr>
              <a:t>зняття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виробництва</a:t>
            </a:r>
            <a:endParaRPr lang="uk-UA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8267" t="20933" r="23334" b="10088"/>
          <a:stretch/>
        </p:blipFill>
        <p:spPr>
          <a:xfrm>
            <a:off x="2914300" y="1350592"/>
            <a:ext cx="5449824" cy="43688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82239" y="5804803"/>
            <a:ext cx="5913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Основні етапи життєвого інноваційного циклу інновації</a:t>
            </a:r>
            <a:endParaRPr lang="uk-UA" sz="1600" i="1" dirty="0"/>
          </a:p>
        </p:txBody>
      </p:sp>
    </p:spTree>
    <p:extLst>
      <p:ext uri="{BB962C8B-B14F-4D97-AF65-F5344CB8AC3E}">
        <p14:creationId xmlns:p14="http://schemas.microsoft.com/office/powerpoint/2010/main" val="322217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170688" y="307026"/>
            <a:ext cx="3194304" cy="466953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Інноваційна діяльність </a:t>
            </a:r>
            <a:r>
              <a:rPr lang="uk-UA" sz="1400" dirty="0" smtClean="0">
                <a:solidFill>
                  <a:schemeClr val="tx1"/>
                </a:solidFill>
              </a:rPr>
              <a:t>– це використання результатів закінчених наукових досліджень, дослідно-конструкторських розробок або інших науково-технічних досягнень для створення нового або удосконаленого продукту, реалізованого на ринку, нового або удосконаленого технологічного процесу, використовуваного в практичній діяльності, їх поширення, а також пов'язані з цим додаткові наукові дослідження, розробки та дослідно-конструкторські роботи.</a:t>
            </a: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2544" y="307026"/>
            <a:ext cx="77541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Основні чинники, які впливають на інноваційну діяльність (ІД)</a:t>
            </a:r>
            <a:endParaRPr lang="uk-UA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896304"/>
              </p:ext>
            </p:extLst>
          </p:nvPr>
        </p:nvGraphicFramePr>
        <p:xfrm>
          <a:off x="3450336" y="885130"/>
          <a:ext cx="874166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474"/>
                <a:gridCol w="3851196"/>
                <a:gridCol w="38069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Група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чинників</a:t>
                      </a:r>
                      <a:endParaRPr lang="uk-UA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Чинники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стримують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ІД</a:t>
                      </a:r>
                      <a:endParaRPr lang="uk-UA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Чинники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сприяють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ІД</a:t>
                      </a:r>
                      <a:endParaRPr lang="uk-UA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Техніко-економічні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Відсутність джерел фінансування; слабкість матеріально-технічної та наукової бази; домінування інтересів існуючого виробництва; високий економічний ризик; відсутність попиту на продукцію; відсутність інформації про ринки; ускладнення та подорожчання науково-дослідних розробок; низький науково-інноваційний потенціал держави, регіонів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Наявність резерву фінансових та матеріально-технічних заходів; наявність необхідної господарської та науково-технічної інфраструктури; розвиток конкуренції та скорочення тривалості життєвого циклу наукоємних товарів; збереження науково-технічного потенціалу та державна підтримка інноваційної діяльності</a:t>
                      </a:r>
                      <a:endParaRPr lang="uk-UA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Організа</a:t>
                      </a: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uk-UA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ційно</a:t>
                      </a: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-управлінські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Сталі організаційні структури, надмірна централізація, консервативність ієрархічних принципів побудови організації, перевага вертикальних потоків інформації; установча замкненість, труднощі в міжгалузевих взаємодіях; орієнтація на усталені ринки, орієнтація на короткострокову окупність; відсутність науково-інноваційних організаційних структур; недостатність міжнародного науково-технічного співробітництва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Гнучкість організаційних структур, демократичний стиль управління, перевага горизонтальних потоків інформації; </a:t>
                      </a:r>
                      <a:r>
                        <a:rPr lang="uk-UA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індикативність</a:t>
                      </a: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планування, припущення коригувань, децентралізація, автономія, формування цільових проблемних груп; міжнародна науково-технічна кооперація; створення інноваційної інфраструктури (технопарків, бізнес-інкубаторів)</a:t>
                      </a:r>
                      <a:endParaRPr lang="uk-UA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just"/>
                      <a:endParaRPr lang="uk-UA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Юридичні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Недосконалість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законодавчої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бази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з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питань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інноваційної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діяльності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охорони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інтелектуальної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власності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Законодавчі заходи, що заохочують інноваційну діяльність, забезпечують інтелектуальну власність</a:t>
                      </a:r>
                      <a:endParaRPr lang="uk-UA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Соціально-психологічні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Опір змінам, які можуть викликати такі наслідки, як зміна статусу; необхідність нової діяльності, зміна стереотипів поведінки, існуючих традицій; страх невизначеності, страх відповідальності за помилку; спротив усьому новому, що надходить («синдром чужого винаходу»); низький професійний статус </a:t>
                      </a:r>
                      <a:r>
                        <a:rPr lang="uk-UA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інноватора</a:t>
                      </a: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відсутність матеріальних стимулів та умов творчої праці; відплив наукових кадрів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Сприйнятливість до змін, нововведень; моральна винагорода, суспільне визнання; можливість самореалізації, розвиток умов творчої праці, матеріальні стимули</a:t>
                      </a:r>
                      <a:endParaRPr lang="uk-UA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3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0526" y="128337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500" dirty="0" smtClean="0"/>
              <a:t>2</a:t>
            </a:r>
            <a:endParaRPr lang="uk-UA" sz="25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344" y="42829"/>
            <a:ext cx="7022592" cy="13456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>
                <a:solidFill>
                  <a:schemeClr val="tx1"/>
                </a:solidFill>
              </a:rPr>
              <a:t>Суб'єктами інноваційної діяльності </a:t>
            </a:r>
            <a:r>
              <a:rPr lang="uk-UA" sz="1600" dirty="0">
                <a:solidFill>
                  <a:schemeClr val="tx1"/>
                </a:solidFill>
              </a:rPr>
              <a:t>можуть бути фізичні і (або) юридичні особи України, фізичні і (або) юридичні особи іноземних держав, особи без громадянства, об'єднання цих осіб, які провадять в Україні інноваційну діяльність і (або) залучають майнові та інтелектуальні цінності, вкладають власні чи запозичені кошти в реалізацію в Україні інноваційних проектів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9969206"/>
              </p:ext>
            </p:extLst>
          </p:nvPr>
        </p:nvGraphicFramePr>
        <p:xfrm>
          <a:off x="0" y="1731265"/>
          <a:ext cx="3486912" cy="479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43072" y="1493862"/>
            <a:ext cx="436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Основним суб'єктом інноваційної діяльності є інноваційне підприємство.</a:t>
            </a:r>
            <a:endParaRPr lang="uk-UA" sz="1400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08832" y="2042502"/>
            <a:ext cx="4169664" cy="18711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b="1" dirty="0">
                <a:solidFill>
                  <a:schemeClr val="tx1"/>
                </a:solidFill>
              </a:rPr>
              <a:t>Інноваційне підприємство</a:t>
            </a:r>
            <a:r>
              <a:rPr lang="uk-UA" sz="1400" dirty="0">
                <a:solidFill>
                  <a:schemeClr val="tx1"/>
                </a:solidFill>
              </a:rPr>
              <a:t> (інноваційний центр, технопарк, технополіс, інноваційний бізнес-інкубатор тощо) – підприємство (об'єднання підприємств), будь-якої форми власності що розробляє, виробляє і реалізує інноваційні продукти і (або) продукцію чи послуги, обсяг яких у грошовому вимірі перевищує 70 % його загального обсягу продукції і (або) послуг.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86675665"/>
              </p:ext>
            </p:extLst>
          </p:nvPr>
        </p:nvGraphicFramePr>
        <p:xfrm>
          <a:off x="7778496" y="280416"/>
          <a:ext cx="4263136" cy="6144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608832" y="4133088"/>
            <a:ext cx="4169664" cy="1097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>
                <a:solidFill>
                  <a:schemeClr val="tx1"/>
                </a:solidFill>
              </a:rPr>
              <a:t>Інноваційний</a:t>
            </a:r>
            <a:r>
              <a:rPr lang="ru-RU" sz="1400" b="1" dirty="0">
                <a:solidFill>
                  <a:schemeClr val="tx1"/>
                </a:solidFill>
              </a:rPr>
              <a:t> проект </a:t>
            </a:r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err="1">
                <a:solidFill>
                  <a:schemeClr val="tx1"/>
                </a:solidFill>
              </a:rPr>
              <a:t>це</a:t>
            </a:r>
            <a:r>
              <a:rPr lang="ru-RU" sz="1400" dirty="0">
                <a:solidFill>
                  <a:schemeClr val="tx1"/>
                </a:solidFill>
              </a:rPr>
              <a:t> комплекс </a:t>
            </a:r>
            <a:r>
              <a:rPr lang="ru-RU" sz="1400" dirty="0" err="1">
                <a:solidFill>
                  <a:schemeClr val="tx1"/>
                </a:solidFill>
              </a:rPr>
              <a:t>документів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dirty="0" err="1">
                <a:solidFill>
                  <a:schemeClr val="tx1"/>
                </a:solidFill>
              </a:rPr>
              <a:t>що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визначає</a:t>
            </a:r>
            <a:r>
              <a:rPr lang="ru-RU" sz="1400" dirty="0">
                <a:solidFill>
                  <a:schemeClr val="tx1"/>
                </a:solidFill>
              </a:rPr>
              <a:t> процедуру і </a:t>
            </a:r>
            <a:r>
              <a:rPr lang="uk-UA" sz="1400" dirty="0">
                <a:solidFill>
                  <a:schemeClr val="tx1"/>
                </a:solidFill>
              </a:rPr>
              <a:t>комплекс усіх необхідних заходів (у </a:t>
            </a:r>
            <a:r>
              <a:rPr lang="uk-UA" sz="1400" dirty="0" err="1">
                <a:solidFill>
                  <a:schemeClr val="tx1"/>
                </a:solidFill>
              </a:rPr>
              <a:t>т.ч</a:t>
            </a:r>
            <a:r>
              <a:rPr lang="uk-UA" sz="1400" dirty="0">
                <a:solidFill>
                  <a:schemeClr val="tx1"/>
                </a:solidFill>
              </a:rPr>
              <a:t>. інвестиційних) щодо створення й реалізації інноваційного продукту або інноваційної продукції.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08832" y="5468112"/>
            <a:ext cx="4169664" cy="6888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dirty="0">
                <a:solidFill>
                  <a:schemeClr val="tx1"/>
                </a:solidFill>
              </a:rPr>
              <a:t>Об'єктом інноваційної діяльності може бути й </a:t>
            </a:r>
            <a:r>
              <a:rPr lang="uk-UA" sz="1400" b="1" dirty="0">
                <a:solidFill>
                  <a:schemeClr val="tx1"/>
                </a:solidFill>
              </a:rPr>
              <a:t>інноваційна продукція </a:t>
            </a:r>
            <a:r>
              <a:rPr lang="uk-UA" sz="1400" dirty="0">
                <a:solidFill>
                  <a:schemeClr val="tx1"/>
                </a:solidFill>
              </a:rPr>
              <a:t>– це нові конкурентоздатні товари чи послуги.</a:t>
            </a:r>
          </a:p>
        </p:txBody>
      </p:sp>
    </p:spTree>
    <p:extLst>
      <p:ext uri="{BB962C8B-B14F-4D97-AF65-F5344CB8AC3E}">
        <p14:creationId xmlns:p14="http://schemas.microsoft.com/office/powerpoint/2010/main" val="195723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0667" t="26503" r="24733" b="7482"/>
          <a:stretch/>
        </p:blipFill>
        <p:spPr>
          <a:xfrm>
            <a:off x="9149225" y="0"/>
            <a:ext cx="3042776" cy="2533373"/>
          </a:xfrm>
          <a:prstGeom prst="rect">
            <a:avLst/>
          </a:prstGeom>
        </p:spPr>
      </p:pic>
      <p:sp>
        <p:nvSpPr>
          <p:cNvPr id="3" name="Выноска со стрелкой вниз 2"/>
          <p:cNvSpPr/>
          <p:nvPr/>
        </p:nvSpPr>
        <p:spPr>
          <a:xfrm>
            <a:off x="365759" y="135262"/>
            <a:ext cx="8783465" cy="116928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>
                <a:solidFill>
                  <a:schemeClr val="tx1"/>
                </a:solidFill>
              </a:rPr>
              <a:t>Сфера інноваційної діяльності </a:t>
            </a:r>
            <a:r>
              <a:rPr lang="uk-UA" sz="1600" dirty="0">
                <a:solidFill>
                  <a:schemeClr val="tx1"/>
                </a:solidFill>
              </a:rPr>
              <a:t>– це система взаємодії учасників інноваційної діяльності (новаторів, інвесторів, державних інститутів, провайдерів ін.) через ринок інновацій та інноваційну </a:t>
            </a:r>
            <a:r>
              <a:rPr lang="uk-UA" sz="1600" dirty="0" smtClean="0">
                <a:solidFill>
                  <a:schemeClr val="tx1"/>
                </a:solidFill>
              </a:rPr>
              <a:t>інфраструктуру.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03678" y="0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500" dirty="0" smtClean="0"/>
              <a:t>3</a:t>
            </a:r>
            <a:endParaRPr lang="uk-UA" sz="25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64999318"/>
              </p:ext>
            </p:extLst>
          </p:nvPr>
        </p:nvGraphicFramePr>
        <p:xfrm>
          <a:off x="383176" y="1267969"/>
          <a:ext cx="8766048" cy="4011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65759" y="5498592"/>
            <a:ext cx="8875777" cy="719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>
                <a:solidFill>
                  <a:schemeClr val="tx1"/>
                </a:solidFill>
              </a:rPr>
              <a:t>Інноваційна інфраструктура </a:t>
            </a:r>
            <a:r>
              <a:rPr lang="uk-UA" sz="1600" dirty="0">
                <a:solidFill>
                  <a:schemeClr val="tx1"/>
                </a:solidFill>
              </a:rPr>
              <a:t>являє собою сукупність взаємозв'язаних та взаємодіючих організацій, систем, які є необхідними і достатніми для ефективного здійснення інноваційної діяльності та реалізації нововведень.</a:t>
            </a:r>
          </a:p>
        </p:txBody>
      </p:sp>
    </p:spTree>
    <p:extLst>
      <p:ext uri="{BB962C8B-B14F-4D97-AF65-F5344CB8AC3E}">
        <p14:creationId xmlns:p14="http://schemas.microsoft.com/office/powerpoint/2010/main" val="130445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90373829"/>
              </p:ext>
            </p:extLst>
          </p:nvPr>
        </p:nvGraphicFramePr>
        <p:xfrm>
          <a:off x="0" y="0"/>
          <a:ext cx="5657088" cy="642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09363008"/>
              </p:ext>
            </p:extLst>
          </p:nvPr>
        </p:nvGraphicFramePr>
        <p:xfrm>
          <a:off x="6315456" y="243840"/>
          <a:ext cx="5661152" cy="6071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189285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253</TotalTime>
  <Words>1457</Words>
  <Application>Microsoft Office PowerPoint</Application>
  <PresentationFormat>Широкоэкранный</PresentationFormat>
  <Paragraphs>110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Wingdings</vt:lpstr>
      <vt:lpstr>Ретро</vt:lpstr>
      <vt:lpstr>  Інноваційна діяльність як об'єкт управління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Інноваційна діяльність як об'єкт управління</dc:title>
  <dc:creator>root</dc:creator>
  <cp:lastModifiedBy>root</cp:lastModifiedBy>
  <cp:revision>29</cp:revision>
  <dcterms:created xsi:type="dcterms:W3CDTF">2023-02-23T08:12:53Z</dcterms:created>
  <dcterms:modified xsi:type="dcterms:W3CDTF">2024-02-05T06:46:27Z</dcterms:modified>
</cp:coreProperties>
</file>