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5D17F17-E6FB-4E6A-AC49-D14DB3407A72}" type="datetimeFigureOut">
              <a:rPr lang="uk-UA" smtClean="0"/>
              <a:t>21.10.2024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6588598-8370-4DC6-9B3F-F4A12744AE60}" type="slidenum">
              <a:rPr lang="uk-UA" smtClean="0"/>
              <a:t>‹#›</a:t>
            </a:fld>
            <a:endParaRPr lang="uk-U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/>
          <a:lstStyle/>
          <a:p>
            <a:r>
              <a:rPr lang="en-US" dirty="0" smtClean="0"/>
              <a:t>PRESENT PERFECT TENSE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9261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892696"/>
          </a:xfrm>
        </p:spPr>
        <p:txBody>
          <a:bodyPr/>
          <a:lstStyle/>
          <a:p>
            <a:r>
              <a:rPr lang="uk-UA" dirty="0" smtClean="0"/>
              <a:t>Випадки вживання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772816"/>
            <a:ext cx="6840760" cy="3528392"/>
          </a:xfrm>
        </p:spPr>
        <p:txBody>
          <a:bodyPr>
            <a:normAutofit/>
          </a:bodyPr>
          <a:lstStyle/>
          <a:p>
            <a:pPr algn="just"/>
            <a:r>
              <a:rPr lang="uk-UA" sz="2800" dirty="0" smtClean="0"/>
              <a:t>Даний час вживається для позначення дії, яка завершилася і ми маємо РЕЗУЛЬТАТ</a:t>
            </a:r>
            <a:endParaRPr lang="uk-UA" sz="2800" dirty="0"/>
          </a:p>
          <a:p>
            <a:pPr algn="just"/>
            <a:endParaRPr lang="uk-UA" sz="2800" dirty="0" smtClean="0"/>
          </a:p>
          <a:p>
            <a:pPr algn="just"/>
            <a:r>
              <a:rPr lang="en-US" sz="2800" dirty="0" smtClean="0"/>
              <a:t>We have done our home tasks (</a:t>
            </a:r>
            <a:r>
              <a:rPr lang="uk-UA" sz="2800" dirty="0" smtClean="0"/>
              <a:t>Ми ЗРОБИЛИ домашні завдання)</a:t>
            </a:r>
          </a:p>
          <a:p>
            <a:pPr algn="just"/>
            <a:r>
              <a:rPr lang="en-US" sz="2800" dirty="0" smtClean="0"/>
              <a:t>She has written a letter (</a:t>
            </a:r>
            <a:r>
              <a:rPr lang="uk-UA" sz="2800" dirty="0" smtClean="0"/>
              <a:t>Вона НАПИСАЛА листа)</a:t>
            </a:r>
            <a:endParaRPr lang="uk-UA" sz="2800" dirty="0"/>
          </a:p>
        </p:txBody>
      </p:sp>
    </p:spTree>
    <p:extLst>
      <p:ext uri="{BB962C8B-B14F-4D97-AF65-F5344CB8AC3E}">
        <p14:creationId xmlns:p14="http://schemas.microsoft.com/office/powerpoint/2010/main" val="403667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792088"/>
          </a:xfrm>
        </p:spPr>
        <p:txBody>
          <a:bodyPr/>
          <a:lstStyle/>
          <a:p>
            <a:r>
              <a:rPr lang="uk-UA" dirty="0" smtClean="0"/>
              <a:t>Схеми утворення речення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124744"/>
            <a:ext cx="7416824" cy="4248472"/>
          </a:xfrm>
        </p:spPr>
        <p:txBody>
          <a:bodyPr/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b="1" dirty="0" smtClean="0"/>
              <a:t>Positive sentence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/>
              <a:t>I (you, we, they)+</a:t>
            </a:r>
            <a:r>
              <a:rPr lang="en-US" dirty="0" err="1" smtClean="0"/>
              <a:t>have+V</a:t>
            </a:r>
            <a:r>
              <a:rPr lang="en-US" dirty="0"/>
              <a:t> </a:t>
            </a:r>
            <a:r>
              <a:rPr lang="en-US" dirty="0" smtClean="0"/>
              <a:t>(3,-ed)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/>
              <a:t>He (she, it) +has +V (3, -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b="1" dirty="0" smtClean="0"/>
              <a:t>Negative sentence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/>
              <a:t>I (you, we, they)+</a:t>
            </a:r>
            <a:r>
              <a:rPr lang="en-US" dirty="0" smtClean="0"/>
              <a:t>have </a:t>
            </a:r>
            <a:r>
              <a:rPr lang="en-US" dirty="0" err="1" smtClean="0"/>
              <a:t>not+V</a:t>
            </a:r>
            <a:r>
              <a:rPr lang="en-US" dirty="0" smtClean="0"/>
              <a:t> </a:t>
            </a:r>
            <a:r>
              <a:rPr lang="en-US" dirty="0"/>
              <a:t>(3,-ed)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/>
              <a:t>He (she, it) +</a:t>
            </a:r>
            <a:r>
              <a:rPr lang="en-US" dirty="0" smtClean="0"/>
              <a:t>has not </a:t>
            </a:r>
            <a:r>
              <a:rPr lang="en-US" dirty="0"/>
              <a:t>+V (3, -</a:t>
            </a:r>
            <a:r>
              <a:rPr lang="en-US" dirty="0" err="1"/>
              <a:t>ed</a:t>
            </a:r>
            <a:r>
              <a:rPr lang="en-US" dirty="0"/>
              <a:t>)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b="1" dirty="0" smtClean="0"/>
              <a:t>Question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/>
              <a:t>Have+ </a:t>
            </a:r>
            <a:r>
              <a:rPr lang="en-US" dirty="0"/>
              <a:t>I (you, we, they</a:t>
            </a:r>
            <a:r>
              <a:rPr lang="en-US" dirty="0" smtClean="0"/>
              <a:t>)+V </a:t>
            </a:r>
            <a:r>
              <a:rPr lang="en-US" dirty="0"/>
              <a:t>(3,-ed)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dirty="0" smtClean="0"/>
              <a:t>Has+ he </a:t>
            </a:r>
            <a:r>
              <a:rPr lang="en-US" dirty="0"/>
              <a:t>(she, it</a:t>
            </a:r>
            <a:r>
              <a:rPr lang="en-US" dirty="0" smtClean="0"/>
              <a:t>) </a:t>
            </a:r>
            <a:r>
              <a:rPr lang="en-US" dirty="0"/>
              <a:t>+V (3, -</a:t>
            </a:r>
            <a:r>
              <a:rPr lang="en-US" dirty="0" err="1"/>
              <a:t>ed</a:t>
            </a:r>
            <a:r>
              <a:rPr lang="en-US" dirty="0"/>
              <a:t>)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940848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988840"/>
            <a:ext cx="7408333" cy="3450696"/>
          </a:xfrm>
        </p:spPr>
        <p:txBody>
          <a:bodyPr/>
          <a:lstStyle/>
          <a:p>
            <a:r>
              <a:rPr lang="en-US" dirty="0" smtClean="0"/>
              <a:t>Already -</a:t>
            </a:r>
            <a:r>
              <a:rPr lang="uk-UA" dirty="0" smtClean="0"/>
              <a:t>вже</a:t>
            </a:r>
            <a:endParaRPr lang="en-US" dirty="0" smtClean="0"/>
          </a:p>
          <a:p>
            <a:r>
              <a:rPr lang="en-US" dirty="0" smtClean="0"/>
              <a:t>Just</a:t>
            </a:r>
            <a:r>
              <a:rPr lang="uk-UA" dirty="0" smtClean="0"/>
              <a:t> - щойно</a:t>
            </a:r>
            <a:endParaRPr lang="en-US" dirty="0" smtClean="0"/>
          </a:p>
          <a:p>
            <a:r>
              <a:rPr lang="en-US" dirty="0" smtClean="0"/>
              <a:t>Never</a:t>
            </a:r>
            <a:r>
              <a:rPr lang="uk-UA" dirty="0" smtClean="0"/>
              <a:t> - ніколи</a:t>
            </a:r>
            <a:endParaRPr lang="en-US" dirty="0" smtClean="0"/>
          </a:p>
          <a:p>
            <a:r>
              <a:rPr lang="en-US" dirty="0" smtClean="0"/>
              <a:t>Ever</a:t>
            </a:r>
            <a:r>
              <a:rPr lang="uk-UA" dirty="0" smtClean="0"/>
              <a:t>- коли-небудь</a:t>
            </a:r>
            <a:endParaRPr lang="en-US" dirty="0" smtClean="0"/>
          </a:p>
          <a:p>
            <a:r>
              <a:rPr lang="en-US" dirty="0" smtClean="0"/>
              <a:t>Yet</a:t>
            </a:r>
            <a:r>
              <a:rPr lang="uk-UA" smtClean="0"/>
              <a:t> - ще</a:t>
            </a:r>
            <a:endParaRPr lang="en-US" dirty="0" smtClean="0"/>
          </a:p>
          <a:p>
            <a:r>
              <a:rPr lang="en-US" dirty="0" smtClean="0"/>
              <a:t>Since</a:t>
            </a:r>
            <a:r>
              <a:rPr lang="uk-UA" dirty="0" smtClean="0"/>
              <a:t> -з</a:t>
            </a:r>
            <a:endParaRPr lang="en-US" dirty="0" smtClean="0"/>
          </a:p>
          <a:p>
            <a:r>
              <a:rPr lang="en-US" dirty="0" smtClean="0"/>
              <a:t>For</a:t>
            </a:r>
            <a:r>
              <a:rPr lang="uk-UA" dirty="0" smtClean="0"/>
              <a:t>- впродовж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Слова покажчики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87470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</TotalTime>
  <Words>165</Words>
  <Application>Microsoft Office PowerPoint</Application>
  <PresentationFormat>Экран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Волна</vt:lpstr>
      <vt:lpstr>PRESENT PERFECT TENSE</vt:lpstr>
      <vt:lpstr>Випадки вживання</vt:lpstr>
      <vt:lpstr>Схеми утворення речення</vt:lpstr>
      <vt:lpstr>Слова покажчики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 PERFECT TENSE</dc:title>
  <dc:creator>Olga</dc:creator>
  <cp:lastModifiedBy>Olga</cp:lastModifiedBy>
  <cp:revision>1</cp:revision>
  <dcterms:created xsi:type="dcterms:W3CDTF">2024-10-21T16:57:41Z</dcterms:created>
  <dcterms:modified xsi:type="dcterms:W3CDTF">2024-10-21T17:06:29Z</dcterms:modified>
</cp:coreProperties>
</file>