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5" r:id="rId2"/>
    <p:sldId id="264" r:id="rId3"/>
    <p:sldId id="256" r:id="rId4"/>
    <p:sldId id="266" r:id="rId5"/>
    <p:sldId id="268" r:id="rId6"/>
    <p:sldId id="267" r:id="rId7"/>
    <p:sldId id="257" r:id="rId8"/>
    <p:sldId id="258" r:id="rId9"/>
    <p:sldId id="259" r:id="rId10"/>
    <p:sldId id="260" r:id="rId11"/>
    <p:sldId id="261" r:id="rId12"/>
    <p:sldId id="269" r:id="rId13"/>
    <p:sldId id="263" r:id="rId14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C7694-5EA0-464A-BC7D-5F772B312FD7}" type="datetimeFigureOut">
              <a:rPr lang="uk-UA" smtClean="0"/>
              <a:t>07.09.2025</a:t>
            </a:fld>
            <a:endParaRPr lang="uk-UA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345D9-BD81-4900-ABBA-E0B8642AF757}" type="slidenum">
              <a:rPr lang="uk-UA" smtClean="0"/>
              <a:t>‹#›</a:t>
            </a:fld>
            <a:endParaRPr lang="uk-UA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C7694-5EA0-464A-BC7D-5F772B312FD7}" type="datetimeFigureOut">
              <a:rPr lang="uk-UA" smtClean="0"/>
              <a:t>07.09.2025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345D9-BD81-4900-ABBA-E0B8642AF757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C7694-5EA0-464A-BC7D-5F772B312FD7}" type="datetimeFigureOut">
              <a:rPr lang="uk-UA" smtClean="0"/>
              <a:t>07.09.2025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345D9-BD81-4900-ABBA-E0B8642AF757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C7694-5EA0-464A-BC7D-5F772B312FD7}" type="datetimeFigureOut">
              <a:rPr lang="uk-UA" smtClean="0"/>
              <a:t>07.09.2025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345D9-BD81-4900-ABBA-E0B8642AF757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C7694-5EA0-464A-BC7D-5F772B312FD7}" type="datetimeFigureOut">
              <a:rPr lang="uk-UA" smtClean="0"/>
              <a:t>07.09.2025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3A3345D9-BD81-4900-ABBA-E0B8642AF757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C7694-5EA0-464A-BC7D-5F772B312FD7}" type="datetimeFigureOut">
              <a:rPr lang="uk-UA" smtClean="0"/>
              <a:t>07.09.2025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345D9-BD81-4900-ABBA-E0B8642AF757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C7694-5EA0-464A-BC7D-5F772B312FD7}" type="datetimeFigureOut">
              <a:rPr lang="uk-UA" smtClean="0"/>
              <a:t>07.09.2025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345D9-BD81-4900-ABBA-E0B8642AF757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C7694-5EA0-464A-BC7D-5F772B312FD7}" type="datetimeFigureOut">
              <a:rPr lang="uk-UA" smtClean="0"/>
              <a:t>07.09.2025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345D9-BD81-4900-ABBA-E0B8642AF757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C7694-5EA0-464A-BC7D-5F772B312FD7}" type="datetimeFigureOut">
              <a:rPr lang="uk-UA" smtClean="0"/>
              <a:t>07.09.2025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345D9-BD81-4900-ABBA-E0B8642AF757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C7694-5EA0-464A-BC7D-5F772B312FD7}" type="datetimeFigureOut">
              <a:rPr lang="uk-UA" smtClean="0"/>
              <a:t>07.09.2025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345D9-BD81-4900-ABBA-E0B8642AF757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C7694-5EA0-464A-BC7D-5F772B312FD7}" type="datetimeFigureOut">
              <a:rPr lang="uk-UA" smtClean="0"/>
              <a:t>07.09.2025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345D9-BD81-4900-ABBA-E0B8642AF757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0EC7694-5EA0-464A-BC7D-5F772B312FD7}" type="datetimeFigureOut">
              <a:rPr lang="uk-UA" smtClean="0"/>
              <a:t>07.09.2025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A3345D9-BD81-4900-ABBA-E0B8642AF757}" type="slidenum">
              <a:rPr lang="uk-UA" smtClean="0"/>
              <a:t>‹#›</a:t>
            </a:fld>
            <a:endParaRPr lang="uk-U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564904"/>
            <a:ext cx="8229600" cy="1143000"/>
          </a:xfrm>
        </p:spPr>
        <p:txBody>
          <a:bodyPr>
            <a:noAutofit/>
          </a:bodyPr>
          <a:lstStyle/>
          <a:p>
            <a:r>
              <a:rPr lang="en-US" sz="8800" dirty="0" smtClean="0"/>
              <a:t>MODAL VERBS</a:t>
            </a:r>
            <a:endParaRPr lang="uk-UA" sz="8800" dirty="0"/>
          </a:p>
        </p:txBody>
      </p:sp>
    </p:spTree>
    <p:extLst>
      <p:ext uri="{BB962C8B-B14F-4D97-AF65-F5344CB8AC3E}">
        <p14:creationId xmlns:p14="http://schemas.microsoft.com/office/powerpoint/2010/main" val="11962332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Must / Have to – повинен Виражає обов'язок та необхідність. (В минулому часі вживається лише had to): Mother must take care of her child. To catch the train I had to get up at 6 a.m. Виражає заборону або наказ: You must not talk aloud in the reading hall. You must write report tomorrow. Виражає сильне переконання: She must be over 80 years old now.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99655"/>
            <a:ext cx="8699441" cy="4896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943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Need – потрібно. Виражає потребу та необхідність. Основне дієслово після need вживається із часткою to: We need to inform about our arrival. I broke my glasses. I need to buy new one. Дієслово need використовується з допоміжнім дієсловом to do у питанні та запереченні; з will в майбутньому часі: Do you need money? We do not need to go to school on Sunday. I will need this book in a trip.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04664"/>
            <a:ext cx="8827374" cy="4968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5545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NEEDN’T/DON’T NEED TO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NEEDN’T</a:t>
            </a:r>
            <a:r>
              <a:rPr lang="en-US" dirty="0" smtClean="0"/>
              <a:t> </a:t>
            </a:r>
            <a:r>
              <a:rPr lang="uk-UA" dirty="0" smtClean="0"/>
              <a:t>вживається щоб показати, що немає необхідності щось робити </a:t>
            </a:r>
            <a:r>
              <a:rPr lang="uk-UA" u="sng" dirty="0" smtClean="0"/>
              <a:t>у конкретному випадку </a:t>
            </a:r>
            <a:r>
              <a:rPr lang="en-US" dirty="0" smtClean="0"/>
              <a:t>She needn’t cook dinner, we go to the restaurant in the evening</a:t>
            </a:r>
            <a:endParaRPr lang="uk-UA" dirty="0" smtClean="0"/>
          </a:p>
          <a:p>
            <a:endParaRPr lang="uk-UA" dirty="0"/>
          </a:p>
          <a:p>
            <a:r>
              <a:rPr lang="en-US" dirty="0" smtClean="0">
                <a:solidFill>
                  <a:srgbClr val="C00000"/>
                </a:solidFill>
              </a:rPr>
              <a:t>DON’T NEED TO </a:t>
            </a:r>
            <a:r>
              <a:rPr lang="uk-UA" dirty="0" smtClean="0"/>
              <a:t>вживається, </a:t>
            </a:r>
            <a:endParaRPr lang="en-US" dirty="0" smtClean="0"/>
          </a:p>
          <a:p>
            <a:pPr marL="651510" indent="-514350">
              <a:buAutoNum type="arabicParenR"/>
            </a:pPr>
            <a:r>
              <a:rPr lang="uk-UA" dirty="0" smtClean="0"/>
              <a:t>щоб показати, що немає необхідності щось робити  </a:t>
            </a:r>
            <a:r>
              <a:rPr lang="uk-UA" u="sng" dirty="0" smtClean="0"/>
              <a:t>взагалі </a:t>
            </a:r>
            <a:r>
              <a:rPr lang="en-US" dirty="0"/>
              <a:t> </a:t>
            </a:r>
            <a:r>
              <a:rPr lang="en-US" dirty="0" smtClean="0"/>
              <a:t>I don’t need to buy milk. I don’t drink it.</a:t>
            </a:r>
          </a:p>
          <a:p>
            <a:pPr marL="651510" indent="-514350">
              <a:buAutoNum type="arabicParenR"/>
            </a:pPr>
            <a:r>
              <a:rPr lang="uk-UA" dirty="0" smtClean="0"/>
              <a:t>Коли комусь надаємо дозвіл не робити щось </a:t>
            </a:r>
          </a:p>
          <a:p>
            <a:pPr marL="137160" indent="0">
              <a:buNone/>
            </a:pPr>
            <a:r>
              <a:rPr lang="en-US" dirty="0" smtClean="0"/>
              <a:t>You don’t need to clean the window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64293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{35758 FB7-9 AC5-4552-8 A53-C91805 E547 FA}Modal verbs. Вміння, здатність, фізична можливість (могти, можу)can, could. Дозвіл / Заборона (можна / не можна)can, could, may, must not. Ймовірність (можливо, може)can, could, may, might. Прохання (можна)could, may. Побажання (нехай)may. Докір (могти б, міг би)might. Обов'язок / необхідність (повинен, мусиш)must, have to (had to)Порада (варто)should, ought to. Потреба (треба)need. Сміливість / зухвальство (сміти)dare Обіцянкаshall, will. Пропозиціяshould, shall, woul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290" y="548680"/>
            <a:ext cx="8876165" cy="49960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52043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Загальні правила вживання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Після модальних дієслів частка </a:t>
            </a:r>
            <a:r>
              <a:rPr lang="en-US" dirty="0" smtClean="0"/>
              <a:t> TO </a:t>
            </a:r>
            <a:r>
              <a:rPr lang="uk-UA" dirty="0" smtClean="0"/>
              <a:t>не вживається (за </a:t>
            </a:r>
            <a:r>
              <a:rPr lang="uk-UA" dirty="0" err="1" smtClean="0"/>
              <a:t>винят</a:t>
            </a:r>
            <a:r>
              <a:rPr lang="ru-RU" dirty="0" smtClean="0"/>
              <a:t>ко</a:t>
            </a:r>
            <a:r>
              <a:rPr lang="uk-UA" dirty="0" smtClean="0"/>
              <a:t>м </a:t>
            </a:r>
            <a:r>
              <a:rPr lang="en-US" dirty="0" smtClean="0"/>
              <a:t>HAVE TO, OUGHT TO)</a:t>
            </a:r>
            <a:r>
              <a:rPr lang="uk-UA" dirty="0" smtClean="0"/>
              <a:t>;</a:t>
            </a:r>
          </a:p>
          <a:p>
            <a:r>
              <a:rPr lang="uk-UA" dirty="0" smtClean="0"/>
              <a:t>До модальних дієслів не додаються закінчення;</a:t>
            </a:r>
            <a:endParaRPr lang="en-US" dirty="0" smtClean="0"/>
          </a:p>
          <a:p>
            <a:r>
              <a:rPr lang="uk-UA" dirty="0" smtClean="0"/>
              <a:t>Модальні дієслова самі від себе утворюють заперечну і питальну форму речень.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761046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an – могти Виражає фізичну або розумову здатність, уміння або можливість виконати дію: I can carry this bags. She can speak French. Виражає дозвіл або заборону (при запереченні): You can use the dictionary on exam. We cannot smoke here.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012" y="404664"/>
            <a:ext cx="8443575" cy="4752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755576" y="5373216"/>
            <a:ext cx="619268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b="1" dirty="0">
                <a:solidFill>
                  <a:schemeClr val="bg1"/>
                </a:solidFill>
              </a:rPr>
              <a:t>Непряме значення дієслова </a:t>
            </a:r>
            <a:r>
              <a:rPr lang="en-US" sz="2000" b="1" dirty="0">
                <a:solidFill>
                  <a:schemeClr val="bg1"/>
                </a:solidFill>
              </a:rPr>
              <a:t>CAN</a:t>
            </a:r>
            <a:endParaRPr lang="uk-UA" sz="2000" b="1" dirty="0">
              <a:solidFill>
                <a:schemeClr val="bg1"/>
              </a:solidFill>
            </a:endParaRPr>
          </a:p>
          <a:p>
            <a:r>
              <a:rPr lang="en-US" sz="2000" b="1" dirty="0">
                <a:solidFill>
                  <a:schemeClr val="bg1"/>
                </a:solidFill>
              </a:rPr>
              <a:t>CAN-</a:t>
            </a:r>
            <a:r>
              <a:rPr lang="uk-UA" sz="2000" b="1" dirty="0">
                <a:solidFill>
                  <a:schemeClr val="bg1"/>
                </a:solidFill>
              </a:rPr>
              <a:t>невже</a:t>
            </a:r>
          </a:p>
          <a:p>
            <a:r>
              <a:rPr lang="en-US" sz="2000" b="1" dirty="0">
                <a:solidFill>
                  <a:schemeClr val="bg1"/>
                </a:solidFill>
              </a:rPr>
              <a:t>He can’t be a student- </a:t>
            </a:r>
            <a:r>
              <a:rPr lang="uk-UA" sz="2000" b="1" dirty="0">
                <a:solidFill>
                  <a:schemeClr val="bg1"/>
                </a:solidFill>
              </a:rPr>
              <a:t>Невже він студент</a:t>
            </a:r>
          </a:p>
        </p:txBody>
      </p:sp>
    </p:spTree>
    <p:extLst>
      <p:ext uri="{BB962C8B-B14F-4D97-AF65-F5344CB8AC3E}">
        <p14:creationId xmlns:p14="http://schemas.microsoft.com/office/powerpoint/2010/main" val="41983040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https://naurok.com.ua/uploads/files/195281/239425/258866_images/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836712"/>
            <a:ext cx="8315642" cy="4680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02060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CAN </a:t>
            </a: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>вживання у теперішньому часі</a:t>
            </a:r>
            <a:endParaRPr lang="uk-UA" dirty="0"/>
          </a:p>
        </p:txBody>
      </p:sp>
      <p:pic>
        <p:nvPicPr>
          <p:cNvPr id="1026" name="Picture 2" descr="C:\Users\Olga\Desktop\can_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628800"/>
            <a:ext cx="7739051" cy="47678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282712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568952" cy="337038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Д</a:t>
            </a:r>
            <a:r>
              <a:rPr lang="uk-UA" dirty="0" err="1" smtClean="0"/>
              <a:t>ієслово</a:t>
            </a:r>
            <a:r>
              <a:rPr lang="uk-UA" dirty="0" smtClean="0"/>
              <a:t> </a:t>
            </a:r>
            <a:r>
              <a:rPr lang="en-US" dirty="0" smtClean="0"/>
              <a:t>CAN</a:t>
            </a:r>
            <a:r>
              <a:rPr lang="uk-UA" dirty="0" smtClean="0"/>
              <a:t> у майбутньому часі має форму </a:t>
            </a:r>
            <a:r>
              <a:rPr lang="en-US" dirty="0" smtClean="0"/>
              <a:t> WILL BE ABLE TO</a:t>
            </a:r>
            <a:br>
              <a:rPr lang="en-US" dirty="0" smtClean="0"/>
            </a:br>
            <a:r>
              <a:rPr lang="uk-UA" sz="2700" dirty="0" smtClean="0"/>
              <a:t>Я зможу завтра співати</a:t>
            </a:r>
            <a:br>
              <a:rPr lang="uk-UA" sz="2700" dirty="0" smtClean="0"/>
            </a:br>
            <a:r>
              <a:rPr lang="en-US" sz="2700" dirty="0" smtClean="0"/>
              <a:t>I will be able to sing tomorrow</a:t>
            </a:r>
            <a:br>
              <a:rPr lang="en-US" sz="2700" dirty="0" smtClean="0"/>
            </a:br>
            <a:r>
              <a:rPr lang="en-US" sz="2700" dirty="0"/>
              <a:t/>
            </a:r>
            <a:br>
              <a:rPr lang="en-US" sz="2700" dirty="0"/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3573016"/>
            <a:ext cx="8424936" cy="3096344"/>
          </a:xfrm>
        </p:spPr>
        <p:txBody>
          <a:bodyPr>
            <a:normAutofit lnSpcReduction="10000"/>
          </a:bodyPr>
          <a:lstStyle/>
          <a:p>
            <a:pPr marL="137160" indent="0">
              <a:buNone/>
            </a:pPr>
            <a:r>
              <a:rPr lang="uk-UA" dirty="0" smtClean="0"/>
              <a:t>Форма </a:t>
            </a:r>
            <a:r>
              <a:rPr lang="en-US" dirty="0" smtClean="0"/>
              <a:t> to be able to </a:t>
            </a:r>
          </a:p>
          <a:p>
            <a:r>
              <a:rPr lang="uk-UA" dirty="0"/>
              <a:t> </a:t>
            </a:r>
            <a:r>
              <a:rPr lang="uk-UA" dirty="0" smtClean="0"/>
              <a:t>у теперішньому часі: </a:t>
            </a:r>
            <a:r>
              <a:rPr lang="en-US" dirty="0" smtClean="0"/>
              <a:t>am (is, are) able to – I am able to read</a:t>
            </a:r>
          </a:p>
          <a:p>
            <a:r>
              <a:rPr lang="uk-UA" dirty="0" smtClean="0"/>
              <a:t>У минулому часі : </a:t>
            </a:r>
            <a:r>
              <a:rPr lang="en-US" dirty="0" smtClean="0"/>
              <a:t>was (were) able to- I was able to swim</a:t>
            </a:r>
          </a:p>
          <a:p>
            <a:r>
              <a:rPr lang="uk-UA" dirty="0" smtClean="0"/>
              <a:t>У майбутньому часі: </a:t>
            </a:r>
            <a:r>
              <a:rPr lang="en-US" dirty="0" smtClean="0"/>
              <a:t>Will be able to- I will be able to swim tomorrow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846720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May – можна, можливо Виражає ймовірність, припущення з відтінком впевненості: He may help you. It may be not so easy as you think. Виражає дозвіл або ввічливе прохання: May I use your phone? You may do whatever you want. Побажання, привітання (нехай): May this year bring you happiness and health!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779658"/>
            <a:ext cx="8800803" cy="49535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18292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Might – можна, можливо Виражає ймовірність, припущення з відтінком невпевненості: She might not accept the offer. It might happen again. Виражає ймовірність, припущення певної дії в минулому. Вживається завжди з дієсловом у Present Perfect: He might have missed his train. I might not have convinced her. Виражає докір: You might be more attentive.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878" y="1052736"/>
            <a:ext cx="8827374" cy="4968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94934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Should/Ought – варто Виражають думку, моральний обов'язок, пораду, рекомендацію, очікування: You should visit her at the hospital. You ought not to work for those people. Дієслово ought – офіційний варіант. Після ought основне дієслово завжди вживається із часткою to: You ought to wait. It will be another bus soon. Дієслово should виражає подив, обурення в риторичних запитаннях з Why: Why should I feel guilty?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836712"/>
            <a:ext cx="8571508" cy="4824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80491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40</TotalTime>
  <Words>193</Words>
  <Application>Microsoft Office PowerPoint</Application>
  <PresentationFormat>Экран (4:3)</PresentationFormat>
  <Paragraphs>21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Апекс</vt:lpstr>
      <vt:lpstr>MODAL VERBS</vt:lpstr>
      <vt:lpstr>Загальні правила вживання</vt:lpstr>
      <vt:lpstr>Презентация PowerPoint</vt:lpstr>
      <vt:lpstr>Презентация PowerPoint</vt:lpstr>
      <vt:lpstr>CAN  вживання у теперішньому часі</vt:lpstr>
      <vt:lpstr>Дієслово CAN у майбутньому часі має форму  WILL BE ABLE TO Я зможу завтра співати I will be able to sing tomorrow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NEEDN’T/DON’T NEED TO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MODAL VERBS</dc:title>
  <dc:creator>Olga</dc:creator>
  <cp:lastModifiedBy>Olga</cp:lastModifiedBy>
  <cp:revision>8</cp:revision>
  <dcterms:created xsi:type="dcterms:W3CDTF">2024-03-23T08:23:36Z</dcterms:created>
  <dcterms:modified xsi:type="dcterms:W3CDTF">2025-09-07T15:18:21Z</dcterms:modified>
</cp:coreProperties>
</file>