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EE7D5-AA45-4630-A975-C06173DABC5B}" type="datetimeFigureOut">
              <a:rPr lang="uk-UA" smtClean="0"/>
              <a:t>27.10.2023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D29D-BF15-49DE-A16B-651679E3ECF5}" type="slidenum">
              <a:rPr lang="uk-UA" smtClean="0"/>
              <a:t>‹#›</a:t>
            </a:fld>
            <a:endParaRPr lang="uk-UA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EE7D5-AA45-4630-A975-C06173DABC5B}" type="datetimeFigureOut">
              <a:rPr lang="uk-UA" smtClean="0"/>
              <a:t>27.10.2023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D29D-BF15-49DE-A16B-651679E3ECF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EE7D5-AA45-4630-A975-C06173DABC5B}" type="datetimeFigureOut">
              <a:rPr lang="uk-UA" smtClean="0"/>
              <a:t>27.10.2023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D29D-BF15-49DE-A16B-651679E3ECF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EE7D5-AA45-4630-A975-C06173DABC5B}" type="datetimeFigureOut">
              <a:rPr lang="uk-UA" smtClean="0"/>
              <a:t>27.10.2023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D29D-BF15-49DE-A16B-651679E3ECF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EE7D5-AA45-4630-A975-C06173DABC5B}" type="datetimeFigureOut">
              <a:rPr lang="uk-UA" smtClean="0"/>
              <a:t>27.10.2023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8226D29D-BF15-49DE-A16B-651679E3ECF5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EE7D5-AA45-4630-A975-C06173DABC5B}" type="datetimeFigureOut">
              <a:rPr lang="uk-UA" smtClean="0"/>
              <a:t>27.10.2023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D29D-BF15-49DE-A16B-651679E3ECF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EE7D5-AA45-4630-A975-C06173DABC5B}" type="datetimeFigureOut">
              <a:rPr lang="uk-UA" smtClean="0"/>
              <a:t>27.10.2023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D29D-BF15-49DE-A16B-651679E3ECF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EE7D5-AA45-4630-A975-C06173DABC5B}" type="datetimeFigureOut">
              <a:rPr lang="uk-UA" smtClean="0"/>
              <a:t>27.10.2023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D29D-BF15-49DE-A16B-651679E3ECF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EE7D5-AA45-4630-A975-C06173DABC5B}" type="datetimeFigureOut">
              <a:rPr lang="uk-UA" smtClean="0"/>
              <a:t>27.10.2023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D29D-BF15-49DE-A16B-651679E3ECF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EE7D5-AA45-4630-A975-C06173DABC5B}" type="datetimeFigureOut">
              <a:rPr lang="uk-UA" smtClean="0"/>
              <a:t>27.10.2023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D29D-BF15-49DE-A16B-651679E3ECF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EE7D5-AA45-4630-A975-C06173DABC5B}" type="datetimeFigureOut">
              <a:rPr lang="uk-UA" smtClean="0"/>
              <a:t>27.10.2023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D29D-BF15-49DE-A16B-651679E3ECF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E1EE7D5-AA45-4630-A975-C06173DABC5B}" type="datetimeFigureOut">
              <a:rPr lang="uk-UA" smtClean="0"/>
              <a:t>27.10.2023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226D29D-BF15-49DE-A16B-651679E3ECF5}" type="slidenum">
              <a:rPr lang="uk-UA" smtClean="0"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3209528"/>
          </a:xfrm>
        </p:spPr>
        <p:txBody>
          <a:bodyPr>
            <a:noAutofit/>
          </a:bodyPr>
          <a:lstStyle/>
          <a:p>
            <a:r>
              <a:rPr lang="en-US" sz="8000" dirty="0" smtClean="0"/>
              <a:t>PAST SIMPLE TENSE</a:t>
            </a:r>
            <a:endParaRPr lang="uk-UA" sz="8000" dirty="0"/>
          </a:p>
        </p:txBody>
      </p:sp>
    </p:spTree>
    <p:extLst>
      <p:ext uri="{BB962C8B-B14F-4D97-AF65-F5344CB8AC3E}">
        <p14:creationId xmlns:p14="http://schemas.microsoft.com/office/powerpoint/2010/main" val="2291510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Випадки вживання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sz="4000" dirty="0" smtClean="0"/>
              <a:t>Даний час вживається для позначення дії, звички в минулому</a:t>
            </a:r>
            <a:r>
              <a:rPr lang="en-US" sz="4000" dirty="0" smtClean="0"/>
              <a:t> (I DRANK coffee yesterday)</a:t>
            </a:r>
            <a:endParaRPr lang="uk-UA" sz="4000" dirty="0" smtClean="0"/>
          </a:p>
          <a:p>
            <a:r>
              <a:rPr lang="uk-UA" sz="4000" dirty="0" smtClean="0"/>
              <a:t>Даний час вживається для позначення  послідовних дій в минулому</a:t>
            </a:r>
            <a:r>
              <a:rPr lang="en-US" sz="4000" dirty="0" smtClean="0"/>
              <a:t> (He CAME home, HAD lunch, DID his home chores)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3838453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400" dirty="0">
                <a:effectLst/>
              </a:rPr>
              <a:t>Стверджувальне речення (</a:t>
            </a:r>
            <a:r>
              <a:rPr lang="en-US" sz="4400" dirty="0">
                <a:effectLst/>
              </a:rPr>
              <a:t>Positive sentence)</a:t>
            </a:r>
            <a:r>
              <a:rPr lang="uk-UA" sz="4400" dirty="0">
                <a:effectLst/>
              </a:rPr>
              <a:t/>
            </a:r>
            <a:br>
              <a:rPr lang="uk-UA" sz="4400" dirty="0">
                <a:effectLst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13311"/>
            <a:ext cx="8964488" cy="4709160"/>
          </a:xfrm>
        </p:spPr>
        <p:txBody>
          <a:bodyPr>
            <a:normAutofit fontScale="85000" lnSpcReduction="10000"/>
          </a:bodyPr>
          <a:lstStyle/>
          <a:p>
            <a:pPr marL="137160" indent="0">
              <a:buNone/>
            </a:pPr>
            <a:r>
              <a:rPr lang="en-US" sz="4400" dirty="0" smtClean="0"/>
              <a:t>I </a:t>
            </a:r>
            <a:endParaRPr lang="uk-UA" sz="4400" dirty="0" smtClean="0"/>
          </a:p>
          <a:p>
            <a:pPr marL="137160" indent="0">
              <a:buNone/>
            </a:pPr>
            <a:r>
              <a:rPr lang="en-US" sz="4400" dirty="0" smtClean="0"/>
              <a:t>YOU </a:t>
            </a:r>
            <a:endParaRPr lang="uk-UA" sz="4400" dirty="0" smtClean="0"/>
          </a:p>
          <a:p>
            <a:pPr marL="137160" indent="0">
              <a:buNone/>
            </a:pPr>
            <a:r>
              <a:rPr lang="en-US" sz="4400" dirty="0" smtClean="0"/>
              <a:t>WE</a:t>
            </a:r>
            <a:endParaRPr lang="uk-UA" sz="4400" dirty="0" smtClean="0"/>
          </a:p>
          <a:p>
            <a:pPr marL="137160" indent="0">
              <a:buNone/>
            </a:pPr>
            <a:r>
              <a:rPr lang="en-US" sz="4400" dirty="0" smtClean="0"/>
              <a:t>THEY</a:t>
            </a:r>
            <a:r>
              <a:rPr lang="uk-UA" sz="4400" dirty="0" smtClean="0"/>
              <a:t> + </a:t>
            </a:r>
            <a:r>
              <a:rPr lang="uk-UA" sz="4400" dirty="0"/>
              <a:t>ДІЄСЛОВО  у ІІ </a:t>
            </a:r>
            <a:r>
              <a:rPr lang="uk-UA" sz="4400" dirty="0" smtClean="0"/>
              <a:t>формі або з</a:t>
            </a:r>
            <a:r>
              <a:rPr lang="en-US" sz="4400" dirty="0" smtClean="0"/>
              <a:t> -</a:t>
            </a:r>
            <a:r>
              <a:rPr lang="en-US" sz="4400" dirty="0" err="1" smtClean="0"/>
              <a:t>ed</a:t>
            </a:r>
            <a:r>
              <a:rPr lang="uk-UA" sz="4400" dirty="0" smtClean="0"/>
              <a:t> </a:t>
            </a:r>
          </a:p>
          <a:p>
            <a:pPr marL="137160" indent="0">
              <a:buNone/>
            </a:pPr>
            <a:r>
              <a:rPr lang="en-US" sz="4400" dirty="0" smtClean="0"/>
              <a:t>HE</a:t>
            </a:r>
            <a:endParaRPr lang="uk-UA" sz="4400" dirty="0" smtClean="0"/>
          </a:p>
          <a:p>
            <a:pPr marL="137160" indent="0">
              <a:buNone/>
            </a:pPr>
            <a:r>
              <a:rPr lang="en-US" sz="4400" dirty="0" smtClean="0"/>
              <a:t>SHE</a:t>
            </a:r>
            <a:endParaRPr lang="uk-UA" sz="4400" dirty="0" smtClean="0"/>
          </a:p>
          <a:p>
            <a:pPr marL="137160" indent="0">
              <a:buNone/>
            </a:pPr>
            <a:r>
              <a:rPr lang="en-US" sz="4400" dirty="0" smtClean="0"/>
              <a:t>IT</a:t>
            </a:r>
            <a:endParaRPr lang="uk-UA" sz="4400" dirty="0"/>
          </a:p>
        </p:txBody>
      </p:sp>
      <p:sp>
        <p:nvSpPr>
          <p:cNvPr id="4" name="Правая фигурная скобка 3"/>
          <p:cNvSpPr/>
          <p:nvPr/>
        </p:nvSpPr>
        <p:spPr>
          <a:xfrm>
            <a:off x="1475656" y="1693524"/>
            <a:ext cx="216024" cy="432048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 sz="28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6016421"/>
            <a:ext cx="88569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</a:rPr>
              <a:t>I (you, we, they, he she, it ) DRANK coffee yesterday</a:t>
            </a:r>
            <a:endParaRPr lang="en-US" sz="2800" b="1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8576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effectLst/>
              </a:rPr>
              <a:t>Заперечене речення </a:t>
            </a:r>
            <a:r>
              <a:rPr lang="uk-UA" dirty="0" smtClean="0">
                <a:effectLst/>
              </a:rPr>
              <a:t/>
            </a:r>
            <a:br>
              <a:rPr lang="uk-UA" dirty="0" smtClean="0">
                <a:effectLst/>
              </a:rPr>
            </a:br>
            <a:r>
              <a:rPr lang="uk-UA" dirty="0" smtClean="0">
                <a:effectLst/>
              </a:rPr>
              <a:t>(</a:t>
            </a:r>
            <a:r>
              <a:rPr lang="en-US" dirty="0">
                <a:effectLst/>
              </a:rPr>
              <a:t>Negative sentence</a:t>
            </a:r>
            <a:r>
              <a:rPr lang="uk-UA" dirty="0">
                <a:effectLst/>
              </a:rPr>
              <a:t>)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n-US" dirty="0"/>
              <a:t>I </a:t>
            </a:r>
            <a:endParaRPr lang="uk-UA" dirty="0"/>
          </a:p>
          <a:p>
            <a:pPr marL="137160" indent="0">
              <a:buNone/>
            </a:pPr>
            <a:r>
              <a:rPr lang="en-US" dirty="0"/>
              <a:t>YOU </a:t>
            </a:r>
            <a:endParaRPr lang="uk-UA" dirty="0"/>
          </a:p>
          <a:p>
            <a:pPr marL="137160" indent="0">
              <a:buNone/>
            </a:pPr>
            <a:r>
              <a:rPr lang="en-US" dirty="0"/>
              <a:t>WE</a:t>
            </a:r>
            <a:endParaRPr lang="uk-UA" dirty="0"/>
          </a:p>
          <a:p>
            <a:pPr marL="137160" indent="0">
              <a:buNone/>
            </a:pPr>
            <a:r>
              <a:rPr lang="en-US" dirty="0"/>
              <a:t>THEY</a:t>
            </a:r>
            <a:r>
              <a:rPr lang="uk-UA" dirty="0"/>
              <a:t> </a:t>
            </a:r>
            <a:r>
              <a:rPr lang="en-US" dirty="0" smtClean="0"/>
              <a:t>       </a:t>
            </a:r>
            <a:r>
              <a:rPr lang="uk-UA" dirty="0" smtClean="0"/>
              <a:t>+ </a:t>
            </a:r>
            <a:r>
              <a:rPr lang="en-US" dirty="0" smtClean="0"/>
              <a:t>DIDN’T +</a:t>
            </a:r>
            <a:r>
              <a:rPr lang="uk-UA" dirty="0" smtClean="0"/>
              <a:t>ДІЄСЛОВО  </a:t>
            </a:r>
            <a:r>
              <a:rPr lang="uk-UA" dirty="0"/>
              <a:t>у </a:t>
            </a:r>
            <a:r>
              <a:rPr lang="uk-UA" dirty="0" smtClean="0"/>
              <a:t>І </a:t>
            </a:r>
            <a:r>
              <a:rPr lang="uk-UA" dirty="0"/>
              <a:t>формі </a:t>
            </a:r>
          </a:p>
          <a:p>
            <a:pPr marL="137160" indent="0">
              <a:buNone/>
            </a:pPr>
            <a:r>
              <a:rPr lang="en-US" dirty="0"/>
              <a:t>HE</a:t>
            </a:r>
            <a:endParaRPr lang="uk-UA" dirty="0"/>
          </a:p>
          <a:p>
            <a:pPr marL="137160" indent="0">
              <a:buNone/>
            </a:pPr>
            <a:r>
              <a:rPr lang="en-US" dirty="0"/>
              <a:t>SHE</a:t>
            </a:r>
            <a:endParaRPr lang="uk-UA" dirty="0"/>
          </a:p>
          <a:p>
            <a:pPr marL="137160" indent="0">
              <a:buNone/>
            </a:pPr>
            <a:r>
              <a:rPr lang="en-US" dirty="0"/>
              <a:t>IT</a:t>
            </a:r>
            <a:endParaRPr lang="uk-UA" dirty="0"/>
          </a:p>
          <a:p>
            <a:endParaRPr lang="uk-UA" dirty="0"/>
          </a:p>
        </p:txBody>
      </p:sp>
      <p:sp>
        <p:nvSpPr>
          <p:cNvPr id="4" name="Правая фигурная скобка 3"/>
          <p:cNvSpPr/>
          <p:nvPr/>
        </p:nvSpPr>
        <p:spPr>
          <a:xfrm>
            <a:off x="1873125" y="1791041"/>
            <a:ext cx="216024" cy="345638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Прямоугольник 4"/>
          <p:cNvSpPr/>
          <p:nvPr/>
        </p:nvSpPr>
        <p:spPr>
          <a:xfrm>
            <a:off x="0" y="5445224"/>
            <a:ext cx="93965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</a:rPr>
              <a:t>I (you, we, they, he she, it ) DIDN’T DRINK coffee yesterday</a:t>
            </a:r>
            <a:endParaRPr lang="en-US" sz="2800" b="1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87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dirty="0">
                <a:effectLst/>
              </a:rPr>
              <a:t>Загальне питальне речення 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r>
              <a:rPr lang="uk-UA" dirty="0">
                <a:effectLst/>
              </a:rPr>
              <a:t>(</a:t>
            </a:r>
            <a:r>
              <a:rPr lang="en-US" dirty="0">
                <a:effectLst/>
              </a:rPr>
              <a:t>General</a:t>
            </a:r>
            <a:r>
              <a:rPr lang="uk-UA" dirty="0">
                <a:effectLst/>
              </a:rPr>
              <a:t> </a:t>
            </a:r>
            <a:r>
              <a:rPr lang="en-US" dirty="0">
                <a:effectLst/>
              </a:rPr>
              <a:t>Question)</a:t>
            </a:r>
            <a:r>
              <a:rPr lang="uk-UA" dirty="0">
                <a:effectLst/>
              </a:rPr>
              <a:t/>
            </a:r>
            <a:br>
              <a:rPr lang="uk-UA" dirty="0">
                <a:effectLst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n-US" dirty="0" smtClean="0"/>
              <a:t>           I </a:t>
            </a:r>
            <a:endParaRPr lang="uk-UA" dirty="0"/>
          </a:p>
          <a:p>
            <a:pPr marL="137160" indent="0">
              <a:buNone/>
            </a:pPr>
            <a:r>
              <a:rPr lang="en-US" dirty="0" smtClean="0"/>
              <a:t>           YOU </a:t>
            </a:r>
            <a:endParaRPr lang="uk-UA" dirty="0"/>
          </a:p>
          <a:p>
            <a:pPr marL="137160" indent="0">
              <a:buNone/>
            </a:pPr>
            <a:r>
              <a:rPr lang="en-US" dirty="0" smtClean="0"/>
              <a:t>            WE</a:t>
            </a:r>
            <a:endParaRPr lang="uk-UA" dirty="0"/>
          </a:p>
          <a:p>
            <a:pPr marL="137160" indent="0">
              <a:buNone/>
            </a:pPr>
            <a:r>
              <a:rPr lang="en-US" dirty="0" smtClean="0"/>
              <a:t>DID    THEY</a:t>
            </a:r>
            <a:r>
              <a:rPr lang="uk-UA" dirty="0" smtClean="0"/>
              <a:t> </a:t>
            </a:r>
            <a:r>
              <a:rPr lang="en-US" dirty="0" smtClean="0"/>
              <a:t>       </a:t>
            </a:r>
            <a:r>
              <a:rPr lang="uk-UA" dirty="0"/>
              <a:t>+ </a:t>
            </a:r>
            <a:r>
              <a:rPr lang="uk-UA" dirty="0" smtClean="0"/>
              <a:t>ДІЄСЛОВО  </a:t>
            </a:r>
            <a:r>
              <a:rPr lang="uk-UA" dirty="0"/>
              <a:t>у І формі </a:t>
            </a:r>
          </a:p>
          <a:p>
            <a:pPr marL="137160" indent="0">
              <a:buNone/>
            </a:pPr>
            <a:r>
              <a:rPr lang="en-US" dirty="0" smtClean="0"/>
              <a:t>            HE</a:t>
            </a:r>
            <a:endParaRPr lang="uk-UA" dirty="0"/>
          </a:p>
          <a:p>
            <a:pPr marL="137160" indent="0">
              <a:buNone/>
            </a:pPr>
            <a:r>
              <a:rPr lang="en-US" dirty="0" smtClean="0"/>
              <a:t>            SHE</a:t>
            </a:r>
            <a:endParaRPr lang="uk-UA" dirty="0"/>
          </a:p>
          <a:p>
            <a:pPr marL="137160" indent="0">
              <a:buNone/>
            </a:pPr>
            <a:r>
              <a:rPr lang="en-US" dirty="0" smtClean="0"/>
              <a:t>             IT</a:t>
            </a:r>
            <a:endParaRPr lang="uk-UA" dirty="0"/>
          </a:p>
          <a:p>
            <a:endParaRPr lang="uk-UA" dirty="0"/>
          </a:p>
        </p:txBody>
      </p:sp>
      <p:sp>
        <p:nvSpPr>
          <p:cNvPr id="4" name="Левая фигурная скобка 3"/>
          <p:cNvSpPr/>
          <p:nvPr/>
        </p:nvSpPr>
        <p:spPr>
          <a:xfrm>
            <a:off x="1547664" y="1700808"/>
            <a:ext cx="72008" cy="338437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5445224"/>
            <a:ext cx="84969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</a:rPr>
              <a:t>DID I (you, we, they, he she, it ) DRINK coffee yesterday?</a:t>
            </a:r>
            <a:endParaRPr lang="en-US" sz="2400" b="1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075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effectLst/>
              </a:rPr>
              <a:t>Спеціальне питальне речення (</a:t>
            </a:r>
            <a:r>
              <a:rPr lang="en-US" dirty="0">
                <a:effectLst/>
              </a:rPr>
              <a:t>Special</a:t>
            </a:r>
            <a:r>
              <a:rPr lang="uk-UA" dirty="0">
                <a:effectLst/>
              </a:rPr>
              <a:t> </a:t>
            </a:r>
            <a:r>
              <a:rPr lang="en-US" dirty="0">
                <a:effectLst/>
              </a:rPr>
              <a:t>Question)</a:t>
            </a:r>
            <a:r>
              <a:rPr lang="uk-UA" dirty="0">
                <a:effectLst/>
              </a:rPr>
              <a:t/>
            </a:r>
            <a:br>
              <a:rPr lang="uk-UA" dirty="0">
                <a:effectLst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09160"/>
          </a:xfrm>
        </p:spPr>
        <p:txBody>
          <a:bodyPr/>
          <a:lstStyle/>
          <a:p>
            <a:pPr marL="137160" indent="0">
              <a:buNone/>
            </a:pPr>
            <a:r>
              <a:rPr lang="en-US" dirty="0" smtClean="0"/>
              <a:t>What                                      I</a:t>
            </a:r>
          </a:p>
          <a:p>
            <a:pPr marL="137160" indent="0">
              <a:buNone/>
            </a:pPr>
            <a:r>
              <a:rPr lang="en-US" dirty="0" smtClean="0"/>
              <a:t>When                                     you</a:t>
            </a:r>
          </a:p>
          <a:p>
            <a:pPr marL="137160" indent="0">
              <a:buNone/>
            </a:pPr>
            <a:r>
              <a:rPr lang="en-US" dirty="0" smtClean="0"/>
              <a:t>Why                                       we</a:t>
            </a:r>
          </a:p>
          <a:p>
            <a:pPr marL="137160" indent="0">
              <a:buNone/>
            </a:pPr>
            <a:r>
              <a:rPr lang="en-US" dirty="0" smtClean="0"/>
              <a:t>Where                                    they                </a:t>
            </a:r>
          </a:p>
          <a:p>
            <a:pPr marL="137160" indent="0">
              <a:buNone/>
            </a:pPr>
            <a:r>
              <a:rPr lang="en-US" dirty="0" smtClean="0"/>
              <a:t>How much              +did +  he      </a:t>
            </a:r>
            <a:r>
              <a:rPr lang="uk-UA" dirty="0" smtClean="0"/>
              <a:t>     </a:t>
            </a:r>
            <a:r>
              <a:rPr lang="en-US" dirty="0" smtClean="0"/>
              <a:t>+</a:t>
            </a:r>
            <a:r>
              <a:rPr lang="uk-UA" dirty="0" smtClean="0"/>
              <a:t>дієслово у І формі</a:t>
            </a:r>
            <a:endParaRPr lang="en-US" dirty="0" smtClean="0"/>
          </a:p>
          <a:p>
            <a:pPr marL="137160" indent="0">
              <a:buNone/>
            </a:pPr>
            <a:r>
              <a:rPr lang="en-US" dirty="0" smtClean="0"/>
              <a:t>How many                            she</a:t>
            </a:r>
          </a:p>
          <a:p>
            <a:pPr marL="137160" indent="0">
              <a:buNone/>
            </a:pPr>
            <a:r>
              <a:rPr lang="en-US" dirty="0" smtClean="0"/>
              <a:t>Who                                        it</a:t>
            </a:r>
          </a:p>
          <a:p>
            <a:pPr marL="137160" indent="0">
              <a:buNone/>
            </a:pPr>
            <a:r>
              <a:rPr lang="en-US" dirty="0" smtClean="0"/>
              <a:t>Whose</a:t>
            </a:r>
            <a:endParaRPr lang="uk-UA" dirty="0"/>
          </a:p>
          <a:p>
            <a:endParaRPr lang="uk-UA" dirty="0"/>
          </a:p>
        </p:txBody>
      </p:sp>
      <p:sp>
        <p:nvSpPr>
          <p:cNvPr id="4" name="Правая фигурная скобка 3"/>
          <p:cNvSpPr/>
          <p:nvPr/>
        </p:nvSpPr>
        <p:spPr>
          <a:xfrm>
            <a:off x="1907704" y="1700808"/>
            <a:ext cx="1368152" cy="417646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Правая фигурная скобка 4"/>
          <p:cNvSpPr/>
          <p:nvPr/>
        </p:nvSpPr>
        <p:spPr>
          <a:xfrm>
            <a:off x="5724128" y="1700808"/>
            <a:ext cx="144016" cy="338437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Левая фигурная скобка 6"/>
          <p:cNvSpPr/>
          <p:nvPr/>
        </p:nvSpPr>
        <p:spPr>
          <a:xfrm>
            <a:off x="4355976" y="1556792"/>
            <a:ext cx="45719" cy="352839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107504" y="6200231"/>
            <a:ext cx="92170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</a:rPr>
              <a:t>When DID I (you, we, they, he she, it ) DRINK coffee yesterday?</a:t>
            </a:r>
            <a:endParaRPr lang="en-US" sz="2400" b="1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873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Слова </a:t>
            </a:r>
            <a:r>
              <a:rPr lang="ru-RU" dirty="0" err="1"/>
              <a:t>покажчики</a:t>
            </a:r>
            <a:r>
              <a:rPr lang="ru-RU" dirty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(</a:t>
            </a:r>
            <a:r>
              <a:rPr lang="en-US" dirty="0"/>
              <a:t>Marker Words)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Yesterday</a:t>
            </a:r>
          </a:p>
          <a:p>
            <a:r>
              <a:rPr lang="en-US" dirty="0" smtClean="0"/>
              <a:t>The day before yesterday</a:t>
            </a:r>
          </a:p>
          <a:p>
            <a:r>
              <a:rPr lang="en-US" dirty="0" smtClean="0"/>
              <a:t>LAST (week, month, year, Sunday)</a:t>
            </a:r>
          </a:p>
          <a:p>
            <a:r>
              <a:rPr lang="en-US" dirty="0" smtClean="0"/>
              <a:t>3 days AGO (2 months ago, 4 years ago)</a:t>
            </a:r>
          </a:p>
          <a:p>
            <a:r>
              <a:rPr lang="en-US" dirty="0" smtClean="0"/>
              <a:t>IN 2020, in 1789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939525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30</TotalTime>
  <Words>239</Words>
  <Application>Microsoft Office PowerPoint</Application>
  <PresentationFormat>Экран (4:3)</PresentationFormat>
  <Paragraphs>47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Апекс</vt:lpstr>
      <vt:lpstr>PAST SIMPLE TENSE</vt:lpstr>
      <vt:lpstr>Випадки вживання</vt:lpstr>
      <vt:lpstr>Стверджувальне речення (Positive sentence) </vt:lpstr>
      <vt:lpstr>Заперечене речення  (Negative sentence)</vt:lpstr>
      <vt:lpstr>Загальне питальне речення  (General Question) </vt:lpstr>
      <vt:lpstr>Спеціальне питальне речення (Special Question) </vt:lpstr>
      <vt:lpstr>Слова покажчики  (Marker Words)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 SIMPLE TENSE</dc:title>
  <dc:creator>Olga</dc:creator>
  <cp:lastModifiedBy>Olga</cp:lastModifiedBy>
  <cp:revision>6</cp:revision>
  <dcterms:created xsi:type="dcterms:W3CDTF">2023-10-27T10:44:32Z</dcterms:created>
  <dcterms:modified xsi:type="dcterms:W3CDTF">2023-10-27T11:14:38Z</dcterms:modified>
</cp:coreProperties>
</file>