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66" d="100"/>
          <a:sy n="66" d="100"/>
        </p:scale>
        <p:origin x="1506" y="192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E0E4-8F23-4162-8BAB-6C2DEF271D2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50F3CB9D-F421-4700-A25A-6A4D8F8A4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888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E0E4-8F23-4162-8BAB-6C2DEF271D2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0F3CB9D-F421-4700-A25A-6A4D8F8A4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170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E0E4-8F23-4162-8BAB-6C2DEF271D2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0F3CB9D-F421-4700-A25A-6A4D8F8A428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1347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E0E4-8F23-4162-8BAB-6C2DEF271D2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0F3CB9D-F421-4700-A25A-6A4D8F8A4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795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E0E4-8F23-4162-8BAB-6C2DEF271D2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0F3CB9D-F421-4700-A25A-6A4D8F8A428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9923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E0E4-8F23-4162-8BAB-6C2DEF271D2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0F3CB9D-F421-4700-A25A-6A4D8F8A4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331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E0E4-8F23-4162-8BAB-6C2DEF271D2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CB9D-F421-4700-A25A-6A4D8F8A4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8058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E0E4-8F23-4162-8BAB-6C2DEF271D2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CB9D-F421-4700-A25A-6A4D8F8A4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581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E0E4-8F23-4162-8BAB-6C2DEF271D2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CB9D-F421-4700-A25A-6A4D8F8A4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214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E0E4-8F23-4162-8BAB-6C2DEF271D2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0F3CB9D-F421-4700-A25A-6A4D8F8A4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732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E0E4-8F23-4162-8BAB-6C2DEF271D2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0F3CB9D-F421-4700-A25A-6A4D8F8A4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807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E0E4-8F23-4162-8BAB-6C2DEF271D2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0F3CB9D-F421-4700-A25A-6A4D8F8A4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959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E0E4-8F23-4162-8BAB-6C2DEF271D2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CB9D-F421-4700-A25A-6A4D8F8A4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85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E0E4-8F23-4162-8BAB-6C2DEF271D2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CB9D-F421-4700-A25A-6A4D8F8A4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793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E0E4-8F23-4162-8BAB-6C2DEF271D2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3CB9D-F421-4700-A25A-6A4D8F8A4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814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E0E4-8F23-4162-8BAB-6C2DEF271D2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0F3CB9D-F421-4700-A25A-6A4D8F8A4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68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EE0E4-8F23-4162-8BAB-6C2DEF271D2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0F3CB9D-F421-4700-A25A-6A4D8F8A4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276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5007" y="-109329"/>
            <a:ext cx="6600451" cy="2262781"/>
          </a:xfrm>
        </p:spPr>
        <p:txBody>
          <a:bodyPr/>
          <a:lstStyle/>
          <a:p>
            <a:r>
              <a:rPr lang="uk-UA" dirty="0" smtClean="0"/>
              <a:t>Тема 5. Видатки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8036" y="2623930"/>
            <a:ext cx="4907091" cy="3253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833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8971" y="1361666"/>
            <a:ext cx="653868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0" dirty="0" err="1" smtClean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Прожитковий</a:t>
            </a:r>
            <a:r>
              <a:rPr lang="ru-RU" sz="2400" b="1" i="0" dirty="0" smtClean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 smtClean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</a:t>
            </a:r>
            <a:r>
              <a:rPr lang="ru-RU" sz="2400" b="1" i="0" dirty="0" smtClean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2023 становить:</a:t>
            </a:r>
          </a:p>
          <a:p>
            <a:endParaRPr lang="ru-RU" sz="2400" b="1" i="0" dirty="0" smtClean="0">
              <a:solidFill>
                <a:srgbClr val="2021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0" i="0" dirty="0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b="0" i="0" dirty="0" err="1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400" b="0" i="0" dirty="0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віком</a:t>
            </a:r>
            <a:r>
              <a:rPr lang="ru-RU" sz="2400" b="0" i="0" dirty="0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6 </a:t>
            </a:r>
            <a:r>
              <a:rPr lang="ru-RU" sz="2400" b="0" i="0" dirty="0" err="1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400" b="0" i="0" dirty="0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2272 </a:t>
            </a:r>
            <a:r>
              <a:rPr lang="ru-RU" sz="2400" b="0" i="0" dirty="0" err="1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400" b="0" i="0" dirty="0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solidFill>
                <a:srgbClr val="20212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0" i="0" dirty="0" smtClean="0">
              <a:solidFill>
                <a:srgbClr val="040C2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0" i="0" dirty="0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b="0" i="0" dirty="0" err="1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400" b="0" i="0" dirty="0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віком</a:t>
            </a:r>
            <a:r>
              <a:rPr lang="ru-RU" sz="2400" b="0" i="0" dirty="0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b="0" i="0" dirty="0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 до 18 </a:t>
            </a:r>
            <a:r>
              <a:rPr lang="ru-RU" sz="2400" b="0" i="0" dirty="0" err="1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400" b="0" i="0" dirty="0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2833 </a:t>
            </a:r>
            <a:r>
              <a:rPr lang="ru-RU" sz="2400" b="0" i="0" dirty="0" err="1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400" b="0" i="0" dirty="0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solidFill>
                <a:srgbClr val="20212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0" i="0" dirty="0" smtClean="0">
              <a:solidFill>
                <a:srgbClr val="040C2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0" i="0" dirty="0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b="0" i="0" dirty="0" err="1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працездатних</a:t>
            </a:r>
            <a:r>
              <a:rPr lang="ru-RU" sz="2400" b="0" i="0" dirty="0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400" b="0" i="0" dirty="0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2684 </a:t>
            </a:r>
            <a:r>
              <a:rPr lang="ru-RU" sz="2400" b="0" i="0" dirty="0" err="1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400" b="0" i="0" dirty="0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solidFill>
                <a:srgbClr val="20212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0" i="0" dirty="0" smtClean="0">
              <a:solidFill>
                <a:srgbClr val="040C2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0" i="0" dirty="0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b="0" i="0" dirty="0" err="1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400" b="0" i="0" dirty="0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b="0" i="0" dirty="0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втратили</a:t>
            </a:r>
            <a:r>
              <a:rPr lang="ru-RU" sz="2400" b="0" i="0" dirty="0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працездатність</a:t>
            </a:r>
            <a:r>
              <a:rPr lang="ru-RU" sz="2400" b="0" i="0" dirty="0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2093 </a:t>
            </a:r>
            <a:r>
              <a:rPr lang="ru-RU" sz="2400" b="0" i="0" dirty="0" err="1" smtClean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801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3830" y="649357"/>
            <a:ext cx="72498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Зважаючи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овари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споживчому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кошику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показником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приріст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такою формулою:</a:t>
            </a: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=1+Приріст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відсотках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/100</a:t>
            </a: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приріст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становив 10%, то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становитиме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1+10/100=1,1.</a:t>
            </a: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словами,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зросли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1,1 рази.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180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17426" t="14435" r="39626" b="14137"/>
          <a:stretch/>
        </p:blipFill>
        <p:spPr>
          <a:xfrm>
            <a:off x="1465943" y="106492"/>
            <a:ext cx="7184571" cy="6718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622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6686" y="1950615"/>
            <a:ext cx="795382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спроможність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вищий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повсякденні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знижує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Відтак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 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оберненим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купівельної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спроможності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= 1/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83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68627" y="532826"/>
            <a:ext cx="783203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певними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речами (товарами)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потреби. 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називатимемо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благами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1" y="3988697"/>
            <a:ext cx="6057900" cy="253365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68627" y="2876314"/>
            <a:ext cx="7832034" cy="7078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ХХ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Абрагам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Маслоу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класифікував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лежать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7670" y="4412770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001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45703" y="2238758"/>
            <a:ext cx="753800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і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блага,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виживання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їжа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житло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одяг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блага,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хотіла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виживання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Принципова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різниця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величиною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люди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незадоволення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необмеженими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межами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змінюватися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плином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часу, 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зможе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матиме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624" y="131664"/>
            <a:ext cx="3503891" cy="196217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880" y="136344"/>
            <a:ext cx="2613362" cy="1957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480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4488" y="137854"/>
            <a:ext cx="748747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идатки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члени з метою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 для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і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життєдіяльності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Вони </a:t>
            </a:r>
            <a:r>
              <a:rPr lang="ru-RU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з:</a:t>
            </a:r>
          </a:p>
          <a:p>
            <a:pPr marL="342900" indent="-342900" algn="just">
              <a:buFontTx/>
              <a:buChar char="-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продовольчих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непродовольчих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2900" indent="-342900" algn="just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2900" indent="-342900" algn="just">
              <a:buFontTx/>
              <a:buChar char="-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сплату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2900" indent="-342900" algn="just">
              <a:buFontTx/>
              <a:buChar char="-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2900" indent="-342900" algn="just">
              <a:buFontTx/>
              <a:buChar char="-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62539" y="4650647"/>
            <a:ext cx="716942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идатки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поділити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критично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здійснити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необов’язкові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другорядні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бажаними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благами.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761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0382" y="117693"/>
            <a:ext cx="7348331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Межа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необхідними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другорядними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видатками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очевидною.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пов’язано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суб’єктивним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ставленням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та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особистим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розмежуванням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необхідністю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бажанням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для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певне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благо є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бажанням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другої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необхідністю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оплата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для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програміста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роботодавцем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дистанційно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мережу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 для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потреб.</a:t>
            </a: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 автомобіля</a:t>
            </a:r>
          </a:p>
          <a:p>
            <a:pPr algn="just"/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є особливо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необов’язкових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викрадачами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грошей».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26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8471" y="117693"/>
            <a:ext cx="780552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1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инники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витрачання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сімейні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звички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Часто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набуває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звички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копіюючи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старших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 протест,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повторюючи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Відтак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те, як і на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витрачають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батьки,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впливатиме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купуватимуть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соціальне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оточення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Через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належати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бути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сприйнятою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членами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звички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культурне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оточення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грошей і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релігійні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їхнім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формуватися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звичка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благодійність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сезонність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тісно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періодом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року.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витрачає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 на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подарунки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Різдва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Нового року й на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подорожі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відпочинок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літній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сезон; 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кампанії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допомагають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підштовхнути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 на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дав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поштовх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Користуючись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Інтернетом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цифровому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чимало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вподобань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адресно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потенційному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наявний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невитрачений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критичних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залишатися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невитрачені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вільні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заощаджень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витрачатися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купівлю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непотрібних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грошей, то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використає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купівлю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непотрібних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Наслідком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стати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звички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надмірному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неконтрольованому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покупки.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20517"/>
            <a:ext cx="1338471" cy="98975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7326"/>
            <a:ext cx="1338471" cy="9683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8647"/>
            <a:ext cx="1338471" cy="1003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608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71600" y="1670638"/>
            <a:ext cx="672547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 для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часу.</a:t>
            </a:r>
          </a:p>
          <a:p>
            <a:pPr algn="just"/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Інфляція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приріст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впродовж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 званого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споживчого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кошика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стандартного набору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структуру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пересічної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Вміст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кошика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щонайменше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хліб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молоко,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м’ясо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фрукти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овочі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одяг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взуття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гігієни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672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464" y="559934"/>
            <a:ext cx="7554504" cy="5811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6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849" y="692465"/>
            <a:ext cx="7227207" cy="5546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60410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62</TotalTime>
  <Words>1027</Words>
  <Application>Microsoft Office PowerPoint</Application>
  <PresentationFormat>Экран (4:3)</PresentationFormat>
  <Paragraphs>57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Times New Roman</vt:lpstr>
      <vt:lpstr>Wingdings 3</vt:lpstr>
      <vt:lpstr>Легкий дым</vt:lpstr>
      <vt:lpstr>Тема 5. Видатки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5. Видатки</dc:title>
  <dc:creator>Inna</dc:creator>
  <cp:lastModifiedBy>Inna</cp:lastModifiedBy>
  <cp:revision>7</cp:revision>
  <dcterms:created xsi:type="dcterms:W3CDTF">2023-03-21T17:34:59Z</dcterms:created>
  <dcterms:modified xsi:type="dcterms:W3CDTF">2023-03-21T18:37:14Z</dcterms:modified>
</cp:coreProperties>
</file>