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1506" y="192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8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17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1347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79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9923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331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80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8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1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73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0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95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5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79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81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68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E0E4-8F23-4162-8BAB-6C2DEF271D2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F3CB9D-F421-4700-A25A-6A4D8F8A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276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5007" y="-109329"/>
            <a:ext cx="6600451" cy="2262781"/>
          </a:xfrm>
        </p:spPr>
        <p:txBody>
          <a:bodyPr/>
          <a:lstStyle/>
          <a:p>
            <a:r>
              <a:rPr lang="uk-UA" dirty="0" smtClean="0"/>
              <a:t>Тема 5. Видатки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036" y="2623930"/>
            <a:ext cx="4907091" cy="325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33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8971" y="1361666"/>
            <a:ext cx="65386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Прожитковий</a:t>
            </a:r>
            <a:r>
              <a:rPr lang="ru-RU" sz="2400" b="1" i="0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2400" b="1" i="0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2023 становить:</a:t>
            </a:r>
          </a:p>
          <a:p>
            <a:endParaRPr lang="ru-RU" sz="2400" b="1" i="0" dirty="0" smtClean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6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2272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i="0" dirty="0" smtClean="0">
              <a:solidFill>
                <a:srgbClr val="040C2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до 18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2833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i="0" dirty="0" smtClean="0">
              <a:solidFill>
                <a:srgbClr val="040C2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працездатних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2684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i="0" dirty="0" smtClean="0">
              <a:solidFill>
                <a:srgbClr val="040C2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втратили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400" b="0" i="0" dirty="0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2093 </a:t>
            </a:r>
            <a:r>
              <a:rPr lang="ru-RU" sz="2400" b="0" i="0" dirty="0" err="1" smtClean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0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3830" y="649357"/>
            <a:ext cx="72498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овари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кошику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приріст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такою формулою: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=1+Приріст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відсотках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/100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приріст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становив 10%, то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1+10/100=1,1.</a:t>
            </a: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1,1 рази.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80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426" t="14435" r="39626" b="14137"/>
          <a:stretch/>
        </p:blipFill>
        <p:spPr>
          <a:xfrm>
            <a:off x="1465943" y="106492"/>
            <a:ext cx="7184571" cy="67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22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6" y="1950615"/>
            <a:ext cx="79538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Відтак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купівельної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= 1/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8627" y="532826"/>
            <a:ext cx="78320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речами (товарами)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потреби.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називатимемо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1" y="3988697"/>
            <a:ext cx="6057900" cy="2533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8627" y="2876314"/>
            <a:ext cx="783203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ХХ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Абрагам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лежать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70" y="441277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01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703" y="2238758"/>
            <a:ext cx="75380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і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хотіла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Принципова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величиною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люди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необмеженими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межами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плином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4" y="131664"/>
            <a:ext cx="3503891" cy="1962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880" y="136344"/>
            <a:ext cx="2613362" cy="19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8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488" y="137854"/>
            <a:ext cx="74874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идатки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члени з метою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з:</a:t>
            </a:r>
          </a:p>
          <a:p>
            <a:pPr marL="342900" indent="-342900" algn="just">
              <a:buFontTx/>
              <a:buChar char="-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непродовольчих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2539" y="4650647"/>
            <a:ext cx="71694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идатки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критично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61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0382" y="117693"/>
            <a:ext cx="734833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Межа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другорядними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видатками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очевидною.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та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розмежуванням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для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 є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оплата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програміста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мережу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автомобіля</a:t>
            </a: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є особливо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викрадачами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2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8471" y="117693"/>
            <a:ext cx="780552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инники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копіюючи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протест,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Відтак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те, як і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батьки,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купуватимуть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належати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бути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грошей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Різдва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Нового року й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літній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сезон;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підштовхнути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Користуючись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цифровому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адресно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невитрачений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невитрачені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заощаджень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непотрібних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грошей, то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непотрібних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неконтрольованому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517"/>
            <a:ext cx="1338471" cy="989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7326"/>
            <a:ext cx="1338471" cy="9683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647"/>
            <a:ext cx="1338471" cy="100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0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1670638"/>
            <a:ext cx="672547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приріст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званого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стандартного набору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структуру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пересічної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щонайменше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молоко,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м’ясо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гігієни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672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464" y="559934"/>
            <a:ext cx="7554504" cy="58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49" y="692465"/>
            <a:ext cx="7227207" cy="554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0410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1027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Легкий дым</vt:lpstr>
      <vt:lpstr>Тема 5. Видатки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Видатки</dc:title>
  <dc:creator>Inna</dc:creator>
  <cp:lastModifiedBy>Inna</cp:lastModifiedBy>
  <cp:revision>7</cp:revision>
  <dcterms:created xsi:type="dcterms:W3CDTF">2023-03-21T17:34:59Z</dcterms:created>
  <dcterms:modified xsi:type="dcterms:W3CDTF">2023-03-21T18:37:14Z</dcterms:modified>
</cp:coreProperties>
</file>