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Understanding Conditionals in English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dirty="0"/>
              <a:t>Exploring Zero, First, Second, and Third Conditionals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Zero Conditional</a:t>
            </a:r>
          </a:p>
          <a:p>
            <a:r>
              <a:t>2. First Conditional</a:t>
            </a:r>
          </a:p>
          <a:p>
            <a:r>
              <a:t>3. Second Conditional</a:t>
            </a:r>
          </a:p>
          <a:p>
            <a:r>
              <a:t>4. Third Conditional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Zero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dirty="0" smtClean="0"/>
              <a:t>Usage</a:t>
            </a:r>
            <a:r>
              <a:rPr dirty="0"/>
              <a:t>: Describes general truths or facts that are always true when a condition is </a:t>
            </a:r>
            <a:r>
              <a:rPr dirty="0" smtClean="0"/>
              <a:t>met.</a:t>
            </a:r>
            <a:endParaRPr lang="en-US" dirty="0" smtClean="0"/>
          </a:p>
          <a:p>
            <a:endParaRPr lang="en-US" dirty="0"/>
          </a:p>
          <a:p>
            <a:pPr marL="137160" indent="0">
              <a:buNone/>
            </a:pPr>
            <a:r>
              <a:rPr dirty="0" smtClean="0"/>
              <a:t>Structure</a:t>
            </a:r>
            <a:r>
              <a:rPr dirty="0"/>
              <a:t>: If + present </a:t>
            </a:r>
            <a:r>
              <a:rPr dirty="0" smtClean="0"/>
              <a:t>simple</a:t>
            </a:r>
            <a:r>
              <a:rPr lang="en-US" dirty="0" smtClean="0"/>
              <a:t>…..</a:t>
            </a:r>
            <a:r>
              <a:rPr dirty="0" smtClean="0"/>
              <a:t> </a:t>
            </a:r>
            <a:r>
              <a:rPr dirty="0"/>
              <a:t>present simple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dirty="0" smtClean="0"/>
              <a:t>Example</a:t>
            </a:r>
            <a:r>
              <a:rPr dirty="0"/>
              <a:t>: If you heat water to 100°C, it boils.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First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dirty="0" smtClean="0"/>
              <a:t>Usage</a:t>
            </a:r>
            <a:r>
              <a:rPr dirty="0"/>
              <a:t>: Refers to a real or possible situation in the future.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dirty="0" smtClean="0"/>
              <a:t>Structure</a:t>
            </a:r>
            <a:r>
              <a:rPr dirty="0"/>
              <a:t>: If + present </a:t>
            </a:r>
            <a:r>
              <a:rPr dirty="0" smtClean="0"/>
              <a:t>simple</a:t>
            </a:r>
            <a:r>
              <a:rPr lang="en-US" dirty="0" smtClean="0"/>
              <a:t>…..</a:t>
            </a:r>
            <a:r>
              <a:rPr dirty="0" smtClean="0"/>
              <a:t> </a:t>
            </a:r>
            <a:r>
              <a:rPr dirty="0"/>
              <a:t>will + </a:t>
            </a:r>
            <a:r>
              <a:rPr dirty="0" smtClean="0"/>
              <a:t>verb</a:t>
            </a:r>
            <a:endParaRPr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dirty="0" smtClean="0"/>
              <a:t>Example</a:t>
            </a:r>
            <a:r>
              <a:rPr dirty="0"/>
              <a:t>: If it rains tomorrow, I will stay home.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Second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dirty="0" smtClean="0"/>
              <a:t> </a:t>
            </a:r>
            <a:r>
              <a:rPr dirty="0"/>
              <a:t>Usage: Refers to hypothetical or unlikely situations in the present or </a:t>
            </a:r>
            <a:r>
              <a:rPr dirty="0" smtClean="0"/>
              <a:t>future.</a:t>
            </a: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dirty="0" smtClean="0"/>
              <a:t>Structure</a:t>
            </a:r>
            <a:r>
              <a:rPr dirty="0"/>
              <a:t>: If + past </a:t>
            </a:r>
            <a:r>
              <a:rPr dirty="0" smtClean="0"/>
              <a:t>simple</a:t>
            </a:r>
            <a:r>
              <a:rPr lang="en-US" dirty="0" smtClean="0"/>
              <a:t>….</a:t>
            </a:r>
            <a:r>
              <a:rPr dirty="0" smtClean="0"/>
              <a:t> </a:t>
            </a:r>
            <a:r>
              <a:rPr dirty="0"/>
              <a:t>would </a:t>
            </a:r>
            <a:r>
              <a:rPr dirty="0" smtClean="0"/>
              <a:t>+ </a:t>
            </a:r>
            <a:r>
              <a:rPr dirty="0"/>
              <a:t>verb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dirty="0" smtClean="0"/>
              <a:t> </a:t>
            </a:r>
            <a:r>
              <a:rPr dirty="0"/>
              <a:t>Example: If I were rich, I would travel around the world.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Third Conditional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dirty="0" smtClean="0"/>
              <a:t>Usage</a:t>
            </a:r>
            <a:r>
              <a:rPr dirty="0"/>
              <a:t>: Refers to a past situation that didn’t happen, expressing regret or hypothetical past situations.</a:t>
            </a:r>
          </a:p>
          <a:p>
            <a:pPr marL="137160" indent="0">
              <a:buNone/>
            </a:pPr>
            <a:endParaRPr lang="en-US" dirty="0" smtClean="0"/>
          </a:p>
          <a:p>
            <a:pPr marL="137160" indent="0">
              <a:buNone/>
            </a:pPr>
            <a:r>
              <a:rPr dirty="0" smtClean="0"/>
              <a:t> </a:t>
            </a:r>
            <a:r>
              <a:rPr dirty="0"/>
              <a:t>Structure: If + </a:t>
            </a:r>
            <a:r>
              <a:rPr lang="en-US" dirty="0" smtClean="0"/>
              <a:t>HAD+V(3,-ed)….</a:t>
            </a:r>
            <a:r>
              <a:rPr dirty="0" smtClean="0"/>
              <a:t> </a:t>
            </a:r>
            <a:r>
              <a:rPr dirty="0"/>
              <a:t>would have + </a:t>
            </a:r>
            <a:r>
              <a:rPr lang="en-US" dirty="0" smtClean="0"/>
              <a:t>V(3, -</a:t>
            </a:r>
            <a:r>
              <a:rPr lang="en-US" dirty="0" err="1" smtClean="0"/>
              <a:t>ed</a:t>
            </a:r>
            <a:r>
              <a:rPr lang="en-US" dirty="0" smtClean="0"/>
              <a:t>)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dirty="0" smtClean="0"/>
              <a:t> </a:t>
            </a:r>
            <a:r>
              <a:rPr dirty="0"/>
              <a:t>Example: If I had studied harder, I would have passed the exam.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Mixed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dirty="0" smtClean="0"/>
              <a:t>Usage</a:t>
            </a:r>
            <a:r>
              <a:rPr dirty="0"/>
              <a:t>: Combines the second and third conditionals to express a hypothetical past situation with a present result.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dirty="0" smtClean="0"/>
              <a:t>Structure</a:t>
            </a:r>
            <a:r>
              <a:rPr dirty="0"/>
              <a:t>: If + past </a:t>
            </a:r>
            <a:r>
              <a:rPr dirty="0" smtClean="0"/>
              <a:t>perfect</a:t>
            </a:r>
            <a:r>
              <a:rPr lang="en-US" dirty="0" smtClean="0"/>
              <a:t>…</a:t>
            </a:r>
            <a:r>
              <a:rPr dirty="0" smtClean="0"/>
              <a:t> </a:t>
            </a:r>
            <a:r>
              <a:rPr dirty="0"/>
              <a:t>would </a:t>
            </a:r>
            <a:r>
              <a:rPr dirty="0" smtClean="0"/>
              <a:t>+ verb</a:t>
            </a:r>
            <a:endParaRPr lang="en-US" dirty="0" smtClean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dirty="0" smtClean="0"/>
              <a:t>Example</a:t>
            </a:r>
            <a:r>
              <a:rPr dirty="0"/>
              <a:t>: If I had known about the party, I would be there now.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</TotalTime>
  <Words>252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Understanding Conditionals in English</vt:lpstr>
      <vt:lpstr>Types of Conditionals</vt:lpstr>
      <vt:lpstr>Zero Conditional</vt:lpstr>
      <vt:lpstr>First Conditional</vt:lpstr>
      <vt:lpstr>Second Conditional</vt:lpstr>
      <vt:lpstr>Third Conditional</vt:lpstr>
      <vt:lpstr>Mixed Conditionals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Conditionals in English</dc:title>
  <dc:subject/>
  <dc:creator/>
  <cp:keywords/>
  <dc:description>generated using python-pptx</dc:description>
  <cp:lastModifiedBy>Olga</cp:lastModifiedBy>
  <cp:revision>2</cp:revision>
  <dcterms:created xsi:type="dcterms:W3CDTF">2013-01-27T09:14:16Z</dcterms:created>
  <dcterms:modified xsi:type="dcterms:W3CDTF">2025-02-23T09:49:53Z</dcterms:modified>
  <cp:category/>
</cp:coreProperties>
</file>