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B778-1149-47AD-BC23-B493919F2F02}" type="datetimeFigureOut">
              <a:rPr lang="uk-UA" smtClean="0"/>
              <a:t>09.11.2023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1E257-96A0-400F-BA3D-31681C370394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B778-1149-47AD-BC23-B493919F2F02}" type="datetimeFigureOut">
              <a:rPr lang="uk-UA" smtClean="0"/>
              <a:t>09.11.2023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1E257-96A0-400F-BA3D-31681C37039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B778-1149-47AD-BC23-B493919F2F02}" type="datetimeFigureOut">
              <a:rPr lang="uk-UA" smtClean="0"/>
              <a:t>09.11.2023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1E257-96A0-400F-BA3D-31681C37039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B778-1149-47AD-BC23-B493919F2F02}" type="datetimeFigureOut">
              <a:rPr lang="uk-UA" smtClean="0"/>
              <a:t>09.11.2023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1E257-96A0-400F-BA3D-31681C37039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B778-1149-47AD-BC23-B493919F2F02}" type="datetimeFigureOut">
              <a:rPr lang="uk-UA" smtClean="0"/>
              <a:t>09.11.2023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141E257-96A0-400F-BA3D-31681C370394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B778-1149-47AD-BC23-B493919F2F02}" type="datetimeFigureOut">
              <a:rPr lang="uk-UA" smtClean="0"/>
              <a:t>09.11.2023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1E257-96A0-400F-BA3D-31681C37039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B778-1149-47AD-BC23-B493919F2F02}" type="datetimeFigureOut">
              <a:rPr lang="uk-UA" smtClean="0"/>
              <a:t>09.11.2023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1E257-96A0-400F-BA3D-31681C37039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B778-1149-47AD-BC23-B493919F2F02}" type="datetimeFigureOut">
              <a:rPr lang="uk-UA" smtClean="0"/>
              <a:t>09.11.2023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1E257-96A0-400F-BA3D-31681C37039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B778-1149-47AD-BC23-B493919F2F02}" type="datetimeFigureOut">
              <a:rPr lang="uk-UA" smtClean="0"/>
              <a:t>09.11.2023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1E257-96A0-400F-BA3D-31681C37039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B778-1149-47AD-BC23-B493919F2F02}" type="datetimeFigureOut">
              <a:rPr lang="uk-UA" smtClean="0"/>
              <a:t>09.11.2023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1E257-96A0-400F-BA3D-31681C37039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B778-1149-47AD-BC23-B493919F2F02}" type="datetimeFigureOut">
              <a:rPr lang="uk-UA" smtClean="0"/>
              <a:t>09.11.2023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1E257-96A0-400F-BA3D-31681C37039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640B778-1149-47AD-BC23-B493919F2F02}" type="datetimeFigureOut">
              <a:rPr lang="uk-UA" smtClean="0"/>
              <a:t>09.11.2023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141E257-96A0-400F-BA3D-31681C370394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068960"/>
            <a:ext cx="8229600" cy="1828800"/>
          </a:xfrm>
        </p:spPr>
        <p:txBody>
          <a:bodyPr>
            <a:noAutofit/>
          </a:bodyPr>
          <a:lstStyle/>
          <a:p>
            <a:r>
              <a:rPr lang="en-US" sz="6600" dirty="0"/>
              <a:t>Present Continuous Tense</a:t>
            </a:r>
            <a:br>
              <a:rPr lang="en-US" sz="6600" dirty="0"/>
            </a:br>
            <a:endParaRPr lang="uk-UA" sz="6600" dirty="0"/>
          </a:p>
        </p:txBody>
      </p:sp>
    </p:spTree>
    <p:extLst>
      <p:ext uri="{BB962C8B-B14F-4D97-AF65-F5344CB8AC3E}">
        <p14:creationId xmlns:p14="http://schemas.microsoft.com/office/powerpoint/2010/main" val="3350368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Випадки вживання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</a:t>
            </a:r>
            <a:r>
              <a:rPr lang="en-US" dirty="0"/>
              <a:t>) </a:t>
            </a:r>
            <a:r>
              <a:rPr lang="uk-UA" dirty="0"/>
              <a:t>Даний час вживається для позначення дії на даний момент </a:t>
            </a:r>
            <a:r>
              <a:rPr lang="uk-UA" dirty="0" smtClean="0"/>
              <a:t>   </a:t>
            </a:r>
            <a:r>
              <a:rPr lang="en-US" dirty="0" smtClean="0"/>
              <a:t>I </a:t>
            </a:r>
            <a:r>
              <a:rPr lang="en-US" dirty="0"/>
              <a:t>am writing </a:t>
            </a:r>
            <a:r>
              <a:rPr lang="en-US" dirty="0" smtClean="0"/>
              <a:t>now, She </a:t>
            </a:r>
            <a:r>
              <a:rPr lang="en-US" dirty="0"/>
              <a:t>is reading </a:t>
            </a:r>
            <a:r>
              <a:rPr lang="en-US" dirty="0" smtClean="0"/>
              <a:t>now, We </a:t>
            </a:r>
            <a:r>
              <a:rPr lang="en-US" dirty="0"/>
              <a:t>are studying now</a:t>
            </a:r>
          </a:p>
          <a:p>
            <a:r>
              <a:rPr lang="en-US" dirty="0"/>
              <a:t>2) </a:t>
            </a:r>
            <a:r>
              <a:rPr lang="uk-UA" dirty="0"/>
              <a:t>Даний час вживається для позначення запланованої дії у майбутньому, яка точно </a:t>
            </a:r>
            <a:r>
              <a:rPr lang="uk-UA" dirty="0" smtClean="0"/>
              <a:t>відбудеться.</a:t>
            </a:r>
            <a:r>
              <a:rPr lang="en-US" dirty="0" smtClean="0"/>
              <a:t> We </a:t>
            </a:r>
            <a:r>
              <a:rPr lang="en-US" dirty="0"/>
              <a:t>are cultivating this field next year</a:t>
            </a:r>
          </a:p>
          <a:p>
            <a:r>
              <a:rPr lang="en-US" dirty="0"/>
              <a:t>3) </a:t>
            </a:r>
            <a:r>
              <a:rPr lang="uk-UA" dirty="0"/>
              <a:t>Даний час вживається для позначення дії особи з негативної точки зору зі словом </a:t>
            </a:r>
            <a:r>
              <a:rPr lang="en-US" dirty="0" smtClean="0">
                <a:solidFill>
                  <a:srgbClr val="C00000"/>
                </a:solidFill>
              </a:rPr>
              <a:t>Always</a:t>
            </a:r>
            <a:r>
              <a:rPr lang="en-US" dirty="0" smtClean="0"/>
              <a:t> He </a:t>
            </a:r>
            <a:r>
              <a:rPr lang="en-US" dirty="0"/>
              <a:t>is always coming late</a:t>
            </a:r>
          </a:p>
          <a:p>
            <a:r>
              <a:rPr lang="en-US" dirty="0"/>
              <a:t>4) </a:t>
            </a:r>
            <a:r>
              <a:rPr lang="uk-UA" dirty="0"/>
              <a:t>Даний час вживається зі словами </a:t>
            </a:r>
            <a:r>
              <a:rPr lang="en-US" dirty="0"/>
              <a:t>Listen, Look, </a:t>
            </a:r>
            <a:r>
              <a:rPr lang="en-US" dirty="0" err="1" smtClean="0"/>
              <a:t>Shh</a:t>
            </a:r>
            <a:r>
              <a:rPr lang="en-US" dirty="0" smtClean="0"/>
              <a:t>!  Look</a:t>
            </a:r>
            <a:r>
              <a:rPr lang="en-US" dirty="0"/>
              <a:t>! He is driving a tractor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55813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4400" dirty="0">
                <a:effectLst/>
              </a:rPr>
              <a:t>Стверджувальне речення</a:t>
            </a:r>
            <a:r>
              <a:rPr lang="en-US" sz="4400" dirty="0">
                <a:effectLst/>
              </a:rPr>
              <a:t/>
            </a:r>
            <a:br>
              <a:rPr lang="en-US" sz="4400" dirty="0">
                <a:effectLst/>
              </a:rPr>
            </a:br>
            <a:r>
              <a:rPr lang="uk-UA" sz="4400" dirty="0">
                <a:effectLst/>
              </a:rPr>
              <a:t> (</a:t>
            </a:r>
            <a:r>
              <a:rPr lang="en-US" sz="4400" dirty="0">
                <a:effectLst/>
              </a:rPr>
              <a:t>Positive sentence)</a:t>
            </a:r>
            <a:r>
              <a:rPr lang="uk-UA" sz="4400" dirty="0">
                <a:effectLst/>
              </a:rPr>
              <a:t/>
            </a:r>
            <a:br>
              <a:rPr lang="uk-UA" sz="4400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 smtClean="0"/>
              <a:t>I                        + am</a:t>
            </a:r>
            <a:endParaRPr lang="en-US" dirty="0"/>
          </a:p>
          <a:p>
            <a:pPr marL="137160" indent="0">
              <a:buNone/>
            </a:pPr>
            <a:r>
              <a:rPr lang="en-US" dirty="0"/>
              <a:t>YOU</a:t>
            </a:r>
          </a:p>
          <a:p>
            <a:pPr marL="137160" indent="0">
              <a:buNone/>
            </a:pPr>
            <a:r>
              <a:rPr lang="en-US" dirty="0" smtClean="0"/>
              <a:t>WE                   + are</a:t>
            </a:r>
            <a:endParaRPr lang="en-US" dirty="0"/>
          </a:p>
          <a:p>
            <a:pPr marL="137160" indent="0">
              <a:buNone/>
            </a:pPr>
            <a:r>
              <a:rPr lang="en-US" dirty="0"/>
              <a:t>THEY               </a:t>
            </a:r>
            <a:r>
              <a:rPr lang="en-US" dirty="0" smtClean="0"/>
              <a:t>                +</a:t>
            </a:r>
            <a:r>
              <a:rPr lang="uk-UA" dirty="0" smtClean="0"/>
              <a:t>ДІЄСЛОВО</a:t>
            </a:r>
            <a:r>
              <a:rPr lang="en-US" dirty="0" smtClean="0"/>
              <a:t> -</a:t>
            </a:r>
            <a:r>
              <a:rPr lang="en-US" dirty="0" err="1" smtClean="0"/>
              <a:t>ing</a:t>
            </a:r>
            <a:endParaRPr lang="en-US" dirty="0"/>
          </a:p>
          <a:p>
            <a:pPr marL="137160" indent="0">
              <a:buNone/>
            </a:pPr>
            <a:r>
              <a:rPr lang="en-US" dirty="0"/>
              <a:t>HE</a:t>
            </a:r>
          </a:p>
          <a:p>
            <a:pPr marL="137160" indent="0">
              <a:buNone/>
            </a:pPr>
            <a:r>
              <a:rPr lang="en-US" dirty="0" smtClean="0"/>
              <a:t>SHE                 + is</a:t>
            </a:r>
            <a:endParaRPr lang="en-US" dirty="0"/>
          </a:p>
          <a:p>
            <a:pPr marL="137160" indent="0">
              <a:buNone/>
            </a:pPr>
            <a:r>
              <a:rPr lang="en-US" dirty="0"/>
              <a:t>IT</a:t>
            </a:r>
            <a:endParaRPr lang="uk-UA" dirty="0"/>
          </a:p>
          <a:p>
            <a:endParaRPr lang="uk-UA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1547664" y="2204864"/>
            <a:ext cx="360040" cy="13681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1547664" y="3789040"/>
            <a:ext cx="504056" cy="12961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1890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effectLst/>
              </a:rPr>
              <a:t>Заперечене речення </a:t>
            </a:r>
            <a:br>
              <a:rPr lang="uk-UA" dirty="0">
                <a:effectLst/>
              </a:rPr>
            </a:br>
            <a:r>
              <a:rPr lang="uk-UA" dirty="0">
                <a:effectLst/>
              </a:rPr>
              <a:t>(</a:t>
            </a:r>
            <a:r>
              <a:rPr lang="en-US" dirty="0">
                <a:effectLst/>
              </a:rPr>
              <a:t>Negative sentence</a:t>
            </a:r>
            <a:r>
              <a:rPr lang="uk-UA" dirty="0">
                <a:effectLst/>
              </a:rPr>
              <a:t>)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/>
              <a:t>I                </a:t>
            </a:r>
            <a:r>
              <a:rPr lang="en-US" dirty="0" smtClean="0"/>
              <a:t>  + am not</a:t>
            </a:r>
            <a:endParaRPr lang="en-US" dirty="0"/>
          </a:p>
          <a:p>
            <a:pPr marL="137160" indent="0">
              <a:buNone/>
            </a:pPr>
            <a:r>
              <a:rPr lang="en-US" dirty="0"/>
              <a:t>YOU</a:t>
            </a:r>
          </a:p>
          <a:p>
            <a:pPr marL="137160" indent="0">
              <a:buNone/>
            </a:pPr>
            <a:r>
              <a:rPr lang="en-US" dirty="0"/>
              <a:t>WE             </a:t>
            </a:r>
            <a:r>
              <a:rPr lang="en-US" dirty="0" smtClean="0"/>
              <a:t>+ are not (aren’t)</a:t>
            </a:r>
            <a:endParaRPr lang="en-US" dirty="0"/>
          </a:p>
          <a:p>
            <a:pPr marL="137160" indent="0">
              <a:buNone/>
            </a:pPr>
            <a:r>
              <a:rPr lang="en-US" dirty="0"/>
              <a:t>THEY                              </a:t>
            </a:r>
            <a:r>
              <a:rPr lang="en-US" dirty="0" smtClean="0"/>
              <a:t>                 +</a:t>
            </a:r>
            <a:r>
              <a:rPr lang="uk-UA" dirty="0"/>
              <a:t>ДІЄСЛОВО</a:t>
            </a:r>
            <a:r>
              <a:rPr lang="en-US" dirty="0"/>
              <a:t> -</a:t>
            </a:r>
            <a:r>
              <a:rPr lang="en-US" dirty="0" err="1"/>
              <a:t>ing</a:t>
            </a:r>
            <a:endParaRPr lang="en-US" dirty="0"/>
          </a:p>
          <a:p>
            <a:pPr marL="137160" indent="0">
              <a:buNone/>
            </a:pPr>
            <a:r>
              <a:rPr lang="en-US" dirty="0"/>
              <a:t>HE</a:t>
            </a:r>
          </a:p>
          <a:p>
            <a:pPr marL="137160" indent="0">
              <a:buNone/>
            </a:pPr>
            <a:r>
              <a:rPr lang="en-US" dirty="0"/>
              <a:t>SHE            </a:t>
            </a:r>
            <a:r>
              <a:rPr lang="en-US" dirty="0" smtClean="0"/>
              <a:t>+ is not (isn’t)</a:t>
            </a:r>
            <a:endParaRPr lang="en-US" dirty="0"/>
          </a:p>
          <a:p>
            <a:pPr marL="137160" indent="0">
              <a:buNone/>
            </a:pPr>
            <a:r>
              <a:rPr lang="en-US" dirty="0"/>
              <a:t>IT</a:t>
            </a:r>
            <a:endParaRPr lang="uk-UA" dirty="0"/>
          </a:p>
          <a:p>
            <a:endParaRPr lang="uk-UA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1619672" y="2276872"/>
            <a:ext cx="216024" cy="12961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1619672" y="3717032"/>
            <a:ext cx="108012" cy="14401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Правая фигурная скобка 6"/>
          <p:cNvSpPr/>
          <p:nvPr/>
        </p:nvSpPr>
        <p:spPr>
          <a:xfrm>
            <a:off x="5508104" y="1772816"/>
            <a:ext cx="72008" cy="30243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39998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effectLst/>
              </a:rPr>
              <a:t>Загальне питальне речення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uk-UA" dirty="0">
                <a:effectLst/>
              </a:rPr>
              <a:t>(</a:t>
            </a:r>
            <a:r>
              <a:rPr lang="en-US" dirty="0">
                <a:effectLst/>
              </a:rPr>
              <a:t>General</a:t>
            </a:r>
            <a:r>
              <a:rPr lang="uk-UA" dirty="0">
                <a:effectLst/>
              </a:rPr>
              <a:t> </a:t>
            </a:r>
            <a:r>
              <a:rPr lang="en-US" dirty="0">
                <a:effectLst/>
              </a:rPr>
              <a:t>Question)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 smtClean="0"/>
              <a:t>             AM+      I                        </a:t>
            </a:r>
            <a:endParaRPr lang="en-US" dirty="0"/>
          </a:p>
          <a:p>
            <a:pPr marL="137160" indent="0">
              <a:buNone/>
            </a:pPr>
            <a:r>
              <a:rPr lang="en-US" dirty="0" smtClean="0"/>
              <a:t>                            YOU</a:t>
            </a:r>
            <a:endParaRPr lang="en-US" dirty="0"/>
          </a:p>
          <a:p>
            <a:pPr marL="137160" indent="0">
              <a:buNone/>
            </a:pPr>
            <a:r>
              <a:rPr lang="en-US" dirty="0" smtClean="0"/>
              <a:t>             ARE       WE                   </a:t>
            </a:r>
            <a:endParaRPr lang="en-US" dirty="0"/>
          </a:p>
          <a:p>
            <a:pPr marL="137160" indent="0">
              <a:buNone/>
            </a:pPr>
            <a:r>
              <a:rPr lang="en-US" dirty="0" smtClean="0"/>
              <a:t>                             THEY                 +</a:t>
            </a:r>
            <a:r>
              <a:rPr lang="uk-UA" dirty="0"/>
              <a:t>ДІЄСЛОВО</a:t>
            </a:r>
            <a:r>
              <a:rPr lang="en-US" dirty="0"/>
              <a:t> -</a:t>
            </a:r>
            <a:r>
              <a:rPr lang="en-US" dirty="0" err="1"/>
              <a:t>ing</a:t>
            </a:r>
            <a:endParaRPr lang="en-US" dirty="0"/>
          </a:p>
          <a:p>
            <a:pPr marL="137160" indent="0">
              <a:buNone/>
            </a:pPr>
            <a:r>
              <a:rPr lang="en-US" dirty="0" smtClean="0"/>
              <a:t>                             HE</a:t>
            </a:r>
            <a:endParaRPr lang="en-US" dirty="0"/>
          </a:p>
          <a:p>
            <a:pPr marL="137160" indent="0">
              <a:buNone/>
            </a:pPr>
            <a:r>
              <a:rPr lang="en-US" dirty="0" smtClean="0"/>
              <a:t>              IS            SHE                 </a:t>
            </a:r>
            <a:endParaRPr lang="en-US" dirty="0"/>
          </a:p>
          <a:p>
            <a:pPr marL="137160" indent="0">
              <a:buNone/>
            </a:pPr>
            <a:r>
              <a:rPr lang="en-US" dirty="0" smtClean="0"/>
              <a:t>                              IT</a:t>
            </a:r>
            <a:endParaRPr lang="uk-UA" dirty="0"/>
          </a:p>
          <a:p>
            <a:endParaRPr lang="uk-UA" dirty="0"/>
          </a:p>
        </p:txBody>
      </p:sp>
      <p:sp>
        <p:nvSpPr>
          <p:cNvPr id="6" name="Левая фигурная скобка 5"/>
          <p:cNvSpPr/>
          <p:nvPr/>
        </p:nvSpPr>
        <p:spPr>
          <a:xfrm>
            <a:off x="2915816" y="2132856"/>
            <a:ext cx="432048" cy="14401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Левая фигурная скобка 7"/>
          <p:cNvSpPr/>
          <p:nvPr/>
        </p:nvSpPr>
        <p:spPr>
          <a:xfrm>
            <a:off x="2915816" y="3717032"/>
            <a:ext cx="432048" cy="14401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0386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uk-UA" dirty="0" smtClean="0">
                <a:effectLst/>
              </a:rPr>
              <a:t>Спеціальне </a:t>
            </a:r>
            <a:r>
              <a:rPr lang="uk-UA" dirty="0">
                <a:effectLst/>
              </a:rPr>
              <a:t>питальне речення (</a:t>
            </a:r>
            <a:r>
              <a:rPr lang="en-US" dirty="0">
                <a:effectLst/>
              </a:rPr>
              <a:t>Special</a:t>
            </a:r>
            <a:r>
              <a:rPr lang="uk-UA" dirty="0">
                <a:effectLst/>
              </a:rPr>
              <a:t> </a:t>
            </a:r>
            <a:r>
              <a:rPr lang="en-US" dirty="0">
                <a:effectLst/>
              </a:rPr>
              <a:t>Question)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/>
              <a:t>What                  </a:t>
            </a:r>
            <a:r>
              <a:rPr lang="en-US" dirty="0" smtClean="0"/>
              <a:t>am               I</a:t>
            </a:r>
            <a:endParaRPr lang="en-US" dirty="0"/>
          </a:p>
          <a:p>
            <a:pPr marL="137160" indent="0">
              <a:buNone/>
            </a:pPr>
            <a:r>
              <a:rPr lang="en-US" dirty="0"/>
              <a:t>When                                     you</a:t>
            </a:r>
          </a:p>
          <a:p>
            <a:pPr marL="137160" indent="0">
              <a:buNone/>
            </a:pPr>
            <a:r>
              <a:rPr lang="en-US" dirty="0"/>
              <a:t>Why                    </a:t>
            </a:r>
            <a:r>
              <a:rPr lang="en-US" dirty="0" smtClean="0"/>
              <a:t>are              we</a:t>
            </a:r>
            <a:endParaRPr lang="en-US" dirty="0"/>
          </a:p>
          <a:p>
            <a:pPr marL="137160" indent="0">
              <a:buNone/>
            </a:pPr>
            <a:r>
              <a:rPr lang="en-US" dirty="0"/>
              <a:t>Where                                    they                </a:t>
            </a:r>
          </a:p>
          <a:p>
            <a:pPr marL="137160" indent="0">
              <a:buNone/>
            </a:pPr>
            <a:r>
              <a:rPr lang="en-US" dirty="0"/>
              <a:t>How much     </a:t>
            </a:r>
            <a:r>
              <a:rPr lang="en-US" dirty="0" smtClean="0"/>
              <a:t>                       </a:t>
            </a:r>
            <a:r>
              <a:rPr lang="en-US" dirty="0"/>
              <a:t>he           </a:t>
            </a:r>
            <a:r>
              <a:rPr lang="en-US" dirty="0" smtClean="0"/>
              <a:t>+</a:t>
            </a:r>
            <a:r>
              <a:rPr lang="ru-RU" dirty="0"/>
              <a:t>Д</a:t>
            </a:r>
            <a:r>
              <a:rPr lang="uk-UA" dirty="0" err="1" smtClean="0"/>
              <a:t>ієслово</a:t>
            </a:r>
            <a:r>
              <a:rPr lang="uk-UA" dirty="0" smtClean="0"/>
              <a:t> </a:t>
            </a:r>
            <a:r>
              <a:rPr lang="en-US" dirty="0" smtClean="0"/>
              <a:t>-</a:t>
            </a:r>
            <a:r>
              <a:rPr lang="en-US" dirty="0" err="1" smtClean="0"/>
              <a:t>ing</a:t>
            </a:r>
            <a:endParaRPr lang="en-US" dirty="0"/>
          </a:p>
          <a:p>
            <a:pPr marL="137160" indent="0">
              <a:buNone/>
            </a:pPr>
            <a:r>
              <a:rPr lang="en-US" dirty="0"/>
              <a:t>How many           </a:t>
            </a:r>
            <a:r>
              <a:rPr lang="en-US" dirty="0" smtClean="0"/>
              <a:t>is              she</a:t>
            </a:r>
            <a:endParaRPr lang="en-US" dirty="0"/>
          </a:p>
          <a:p>
            <a:pPr marL="137160" indent="0">
              <a:buNone/>
            </a:pPr>
            <a:r>
              <a:rPr lang="en-US" dirty="0"/>
              <a:t>Who                                        it</a:t>
            </a:r>
          </a:p>
          <a:p>
            <a:pPr marL="137160" indent="0">
              <a:buNone/>
            </a:pPr>
            <a:r>
              <a:rPr lang="en-US" dirty="0"/>
              <a:t>Whose</a:t>
            </a:r>
            <a:endParaRPr lang="uk-UA" dirty="0"/>
          </a:p>
          <a:p>
            <a:endParaRPr lang="uk-UA" dirty="0"/>
          </a:p>
          <a:p>
            <a:endParaRPr lang="uk-UA" dirty="0"/>
          </a:p>
        </p:txBody>
      </p:sp>
      <p:sp>
        <p:nvSpPr>
          <p:cNvPr id="4" name="Левая фигурная скобка 3"/>
          <p:cNvSpPr/>
          <p:nvPr/>
        </p:nvSpPr>
        <p:spPr>
          <a:xfrm>
            <a:off x="4644008" y="2348880"/>
            <a:ext cx="216024" cy="13681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Левая фигурная скобка 5"/>
          <p:cNvSpPr/>
          <p:nvPr/>
        </p:nvSpPr>
        <p:spPr>
          <a:xfrm>
            <a:off x="4644008" y="3717032"/>
            <a:ext cx="216024" cy="151216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5626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Слова покажчики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</a:t>
            </a:r>
            <a:r>
              <a:rPr lang="uk-UA" dirty="0" smtClean="0"/>
              <a:t>- зараз</a:t>
            </a:r>
            <a:endParaRPr lang="en-US" dirty="0" smtClean="0"/>
          </a:p>
          <a:p>
            <a:r>
              <a:rPr lang="en-US" dirty="0" smtClean="0"/>
              <a:t>Right now</a:t>
            </a:r>
            <a:r>
              <a:rPr lang="uk-UA" dirty="0" smtClean="0"/>
              <a:t> – саме зараз</a:t>
            </a:r>
            <a:endParaRPr lang="en-US" dirty="0" smtClean="0"/>
          </a:p>
          <a:p>
            <a:r>
              <a:rPr lang="en-US" dirty="0" smtClean="0"/>
              <a:t>At the moment</a:t>
            </a:r>
            <a:r>
              <a:rPr lang="uk-UA" dirty="0" smtClean="0"/>
              <a:t> – на даним момент</a:t>
            </a:r>
            <a:endParaRPr lang="en-US" dirty="0" smtClean="0"/>
          </a:p>
          <a:p>
            <a:r>
              <a:rPr lang="en-US" dirty="0" smtClean="0"/>
              <a:t>These days (weeks, months…)</a:t>
            </a:r>
            <a:r>
              <a:rPr lang="uk-UA" smtClean="0"/>
              <a:t> – цими днями</a:t>
            </a:r>
            <a:endParaRPr lang="en-US" dirty="0" smtClean="0"/>
          </a:p>
          <a:p>
            <a:r>
              <a:rPr lang="uk-UA" dirty="0" smtClean="0"/>
              <a:t>Всі слова покажчики </a:t>
            </a:r>
            <a:r>
              <a:rPr lang="en-US" dirty="0" smtClean="0"/>
              <a:t>Future Simple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12189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</TotalTime>
  <Words>145</Words>
  <Application>Microsoft Office PowerPoint</Application>
  <PresentationFormat>Экран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Present Continuous Tense </vt:lpstr>
      <vt:lpstr>Випадки вживання </vt:lpstr>
      <vt:lpstr>Стверджувальне речення  (Positive sentence) </vt:lpstr>
      <vt:lpstr>Заперечене речення  (Negative sentence) </vt:lpstr>
      <vt:lpstr>Загальне питальне речення  (General Question) </vt:lpstr>
      <vt:lpstr>  Спеціальне питальне речення (Special Question)  </vt:lpstr>
      <vt:lpstr>Слова покажчики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Continuous Tense</dc:title>
  <dc:creator>Olga</dc:creator>
  <cp:lastModifiedBy>Olga</cp:lastModifiedBy>
  <cp:revision>3</cp:revision>
  <dcterms:created xsi:type="dcterms:W3CDTF">2023-11-09T09:51:49Z</dcterms:created>
  <dcterms:modified xsi:type="dcterms:W3CDTF">2023-11-09T10:09:54Z</dcterms:modified>
</cp:coreProperties>
</file>